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55" r:id="rId3"/>
  </p:sldMasterIdLst>
  <p:notesMasterIdLst>
    <p:notesMasterId r:id="rId82"/>
  </p:notesMasterIdLst>
  <p:sldIdLst>
    <p:sldId id="454" r:id="rId4"/>
    <p:sldId id="496" r:id="rId5"/>
    <p:sldId id="505" r:id="rId6"/>
    <p:sldId id="561" r:id="rId7"/>
    <p:sldId id="562" r:id="rId8"/>
    <p:sldId id="563" r:id="rId9"/>
    <p:sldId id="564" r:id="rId10"/>
    <p:sldId id="517" r:id="rId11"/>
    <p:sldId id="508" r:id="rId12"/>
    <p:sldId id="565" r:id="rId13"/>
    <p:sldId id="560" r:id="rId14"/>
    <p:sldId id="282" r:id="rId15"/>
    <p:sldId id="518" r:id="rId16"/>
    <p:sldId id="519" r:id="rId17"/>
    <p:sldId id="551" r:id="rId18"/>
    <p:sldId id="512" r:id="rId19"/>
    <p:sldId id="556" r:id="rId20"/>
    <p:sldId id="557" r:id="rId21"/>
    <p:sldId id="558" r:id="rId22"/>
    <p:sldId id="559" r:id="rId23"/>
    <p:sldId id="566" r:id="rId24"/>
    <p:sldId id="567" r:id="rId25"/>
    <p:sldId id="568" r:id="rId26"/>
    <p:sldId id="569" r:id="rId27"/>
    <p:sldId id="570" r:id="rId28"/>
    <p:sldId id="571" r:id="rId29"/>
    <p:sldId id="572" r:id="rId30"/>
    <p:sldId id="573" r:id="rId31"/>
    <p:sldId id="574" r:id="rId32"/>
    <p:sldId id="575" r:id="rId33"/>
    <p:sldId id="576" r:id="rId34"/>
    <p:sldId id="577" r:id="rId35"/>
    <p:sldId id="578" r:id="rId36"/>
    <p:sldId id="579" r:id="rId37"/>
    <p:sldId id="580" r:id="rId38"/>
    <p:sldId id="581" r:id="rId39"/>
    <p:sldId id="582" r:id="rId40"/>
    <p:sldId id="583" r:id="rId41"/>
    <p:sldId id="584" r:id="rId42"/>
    <p:sldId id="585" r:id="rId43"/>
    <p:sldId id="586" r:id="rId44"/>
    <p:sldId id="587" r:id="rId45"/>
    <p:sldId id="588" r:id="rId46"/>
    <p:sldId id="589" r:id="rId47"/>
    <p:sldId id="590" r:id="rId48"/>
    <p:sldId id="591" r:id="rId49"/>
    <p:sldId id="592" r:id="rId50"/>
    <p:sldId id="593" r:id="rId51"/>
    <p:sldId id="594" r:id="rId52"/>
    <p:sldId id="595" r:id="rId53"/>
    <p:sldId id="596" r:id="rId54"/>
    <p:sldId id="597" r:id="rId55"/>
    <p:sldId id="598" r:id="rId56"/>
    <p:sldId id="599" r:id="rId57"/>
    <p:sldId id="600" r:id="rId58"/>
    <p:sldId id="601" r:id="rId59"/>
    <p:sldId id="602" r:id="rId60"/>
    <p:sldId id="603" r:id="rId61"/>
    <p:sldId id="604" r:id="rId62"/>
    <p:sldId id="618" r:id="rId63"/>
    <p:sldId id="619" r:id="rId64"/>
    <p:sldId id="620" r:id="rId65"/>
    <p:sldId id="621" r:id="rId66"/>
    <p:sldId id="622" r:id="rId67"/>
    <p:sldId id="623" r:id="rId68"/>
    <p:sldId id="605" r:id="rId69"/>
    <p:sldId id="606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E3BFE-D537-43CA-9BC4-83EDC74FF4B0}" v="314" dt="2023-01-26T17:27:54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77" d="100"/>
          <a:sy n="77" d="100"/>
        </p:scale>
        <p:origin x="909" y="63"/>
      </p:cViewPr>
      <p:guideLst>
        <p:guide orient="horz" pos="21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microsoft.com/office/2016/11/relationships/changesInfo" Target="changesInfos/changesInfo1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DB115453-F3AC-CA4C-A104-E84842BDF35F}"/>
    <pc:docChg chg="undo custSel addSld delSld modSld sldOrd">
      <pc:chgData name="Khattab, Sherif" userId="c83b1e15-36f3-4f46-aceb-05aac24c545e" providerId="ADAL" clId="{DB115453-F3AC-CA4C-A104-E84842BDF35F}" dt="2021-02-04T17:32:11.808" v="638" actId="2696"/>
      <pc:docMkLst>
        <pc:docMk/>
      </pc:docMkLst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004035158" sldId="25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423130617" sldId="26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292918179" sldId="324"/>
        </pc:sldMkLst>
      </pc:sldChg>
      <pc:sldChg chg="add del">
        <pc:chgData name="Khattab, Sherif" userId="c83b1e15-36f3-4f46-aceb-05aac24c545e" providerId="ADAL" clId="{DB115453-F3AC-CA4C-A104-E84842BDF35F}" dt="2021-02-04T15:31:06.397" v="140" actId="2696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DB115453-F3AC-CA4C-A104-E84842BDF35F}" dt="2021-02-04T15:31:07.222" v="141" actId="2696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DB115453-F3AC-CA4C-A104-E84842BDF35F}" dt="2021-02-04T15:31:08.334" v="142" actId="2696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DB115453-F3AC-CA4C-A104-E84842BDF35F}" dt="2021-02-04T15:31:11.058" v="143" actId="2696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DB115453-F3AC-CA4C-A104-E84842BDF35F}" dt="2021-02-04T17:32:11.808" v="638" actId="2696"/>
        <pc:sldMkLst>
          <pc:docMk/>
          <pc:sldMk cId="1271999567" sldId="349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161117264" sldId="373"/>
        </pc:sldMkLst>
      </pc:sldChg>
      <pc:sldChg chg="add del">
        <pc:chgData name="Khattab, Sherif" userId="c83b1e15-36f3-4f46-aceb-05aac24c545e" providerId="ADAL" clId="{DB115453-F3AC-CA4C-A104-E84842BDF35F}" dt="2021-02-04T15:31:05.603" v="139" actId="2696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DB115453-F3AC-CA4C-A104-E84842BDF35F}" dt="2021-02-04T15:31:16.315" v="144" actId="2696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DB115453-F3AC-CA4C-A104-E84842BDF35F}" dt="2021-02-04T15:31:17.212" v="145" actId="2696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DB115453-F3AC-CA4C-A104-E84842BDF35F}" dt="2021-02-04T17:32:11.808" v="638" actId="2696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DB115453-F3AC-CA4C-A104-E84842BDF35F}" dt="2021-02-04T17:32:11.808" v="638" actId="2696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276002102" sldId="45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29126942" sldId="495"/>
        </pc:sldMkLst>
      </pc:sldChg>
      <pc:sldChg chg="del">
        <pc:chgData name="Khattab, Sherif" userId="c83b1e15-36f3-4f46-aceb-05aac24c545e" providerId="ADAL" clId="{DB115453-F3AC-CA4C-A104-E84842BDF35F}" dt="2021-02-04T15:27:42.361" v="1" actId="2696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DB115453-F3AC-CA4C-A104-E84842BDF35F}" dt="2021-02-04T15:28:43.918" v="56" actId="27636"/>
        <pc:sldMkLst>
          <pc:docMk/>
          <pc:sldMk cId="3903507516" sldId="498"/>
        </pc:sldMkLst>
        <pc:spChg chg="mod">
          <ac:chgData name="Khattab, Sherif" userId="c83b1e15-36f3-4f46-aceb-05aac24c545e" providerId="ADAL" clId="{DB115453-F3AC-CA4C-A104-E84842BDF35F}" dt="2021-02-04T15:28:43.918" v="56" actId="27636"/>
          <ac:spMkLst>
            <pc:docMk/>
            <pc:sldMk cId="3903507516" sldId="498"/>
            <ac:spMk id="3" creationId="{2466C52D-9A48-4683-BE7F-268D8DB7FAAD}"/>
          </ac:spMkLst>
        </pc:spChg>
      </pc:sldChg>
      <pc:sldChg chg="modSp add mod modAnim">
        <pc:chgData name="Khattab, Sherif" userId="c83b1e15-36f3-4f46-aceb-05aac24c545e" providerId="ADAL" clId="{DB115453-F3AC-CA4C-A104-E84842BDF35F}" dt="2021-02-04T15:47:09.746" v="608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DB115453-F3AC-CA4C-A104-E84842BDF35F}" dt="2021-02-04T15:47:09.746" v="60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DB115453-F3AC-CA4C-A104-E84842BDF35F}" dt="2021-02-04T15:46:50.286" v="600" actId="255"/>
          <ac:spMkLst>
            <pc:docMk/>
            <pc:sldMk cId="4202616107" sldId="500"/>
            <ac:spMk id="3" creationId="{443F42C8-5750-0341-86AA-B64ED9D37EB6}"/>
          </ac:spMkLst>
        </pc:spChg>
      </pc:sldChg>
      <pc:sldChg chg="modSp add mod">
        <pc:chgData name="Khattab, Sherif" userId="c83b1e15-36f3-4f46-aceb-05aac24c545e" providerId="ADAL" clId="{DB115453-F3AC-CA4C-A104-E84842BDF35F}" dt="2021-02-04T15:29:15.709" v="7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DB115453-F3AC-CA4C-A104-E84842BDF35F}" dt="2021-02-04T15:29:08.408" v="76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DB115453-F3AC-CA4C-A104-E84842BDF35F}" dt="2021-02-04T15:29:15.709" v="7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Khattab, Sherif" userId="c83b1e15-36f3-4f46-aceb-05aac24c545e" providerId="ADAL" clId="{DB115453-F3AC-CA4C-A104-E84842BDF35F}" dt="2021-02-04T17:31:46.595" v="63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DB115453-F3AC-CA4C-A104-E84842BDF35F}" dt="2021-02-04T17:31:46.595" v="63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4218373473" sldId="507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2005153346" sldId="508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707882026" sldId="509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2108493189" sldId="510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2618280309" sldId="511"/>
        </pc:sldMkLst>
      </pc:sldChg>
      <pc:sldChg chg="add">
        <pc:chgData name="Khattab, Sherif" userId="c83b1e15-36f3-4f46-aceb-05aac24c545e" providerId="ADAL" clId="{DB115453-F3AC-CA4C-A104-E84842BDF35F}" dt="2021-02-04T17:32:06.775" v="637"/>
        <pc:sldMkLst>
          <pc:docMk/>
          <pc:sldMk cId="2907412692" sldId="512"/>
        </pc:sldMkLst>
      </pc:sldChg>
      <pc:sldChg chg="add del">
        <pc:chgData name="Khattab, Sherif" userId="c83b1e15-36f3-4f46-aceb-05aac24c545e" providerId="ADAL" clId="{DB115453-F3AC-CA4C-A104-E84842BDF35F}" dt="2021-02-04T17:31:57.590" v="636" actId="2696"/>
        <pc:sldMkLst>
          <pc:docMk/>
          <pc:sldMk cId="3748394407" sldId="512"/>
        </pc:sldMkLst>
      </pc:sldChg>
      <pc:sldChg chg="add del">
        <pc:chgData name="Khattab, Sherif" userId="c83b1e15-36f3-4f46-aceb-05aac24c545e" providerId="ADAL" clId="{DB115453-F3AC-CA4C-A104-E84842BDF35F}" dt="2021-02-04T17:31:57.590" v="636" actId="2696"/>
        <pc:sldMkLst>
          <pc:docMk/>
          <pc:sldMk cId="1413167954" sldId="513"/>
        </pc:sldMkLst>
      </pc:sldChg>
      <pc:sldChg chg="add">
        <pc:chgData name="Khattab, Sherif" userId="c83b1e15-36f3-4f46-aceb-05aac24c545e" providerId="ADAL" clId="{DB115453-F3AC-CA4C-A104-E84842BDF35F}" dt="2021-02-04T17:32:06.775" v="637"/>
        <pc:sldMkLst>
          <pc:docMk/>
          <pc:sldMk cId="3017477705" sldId="513"/>
        </pc:sldMkLst>
      </pc:sldChg>
      <pc:sldChg chg="add del ord">
        <pc:chgData name="Khattab, Sherif" userId="c83b1e15-36f3-4f46-aceb-05aac24c545e" providerId="ADAL" clId="{DB115453-F3AC-CA4C-A104-E84842BDF35F}" dt="2021-02-04T15:47:37.779" v="610" actId="2696"/>
        <pc:sldMkLst>
          <pc:docMk/>
          <pc:sldMk cId="1518151792" sldId="514"/>
        </pc:sldMkLst>
      </pc:sldChg>
      <pc:sldChg chg="modSp add del mod">
        <pc:chgData name="Khattab, Sherif" userId="c83b1e15-36f3-4f46-aceb-05aac24c545e" providerId="ADAL" clId="{DB115453-F3AC-CA4C-A104-E84842BDF35F}" dt="2021-02-04T17:32:11.808" v="638" actId="2696"/>
        <pc:sldMkLst>
          <pc:docMk/>
          <pc:sldMk cId="1560097293" sldId="514"/>
        </pc:sldMkLst>
        <pc:spChg chg="mod">
          <ac:chgData name="Khattab, Sherif" userId="c83b1e15-36f3-4f46-aceb-05aac24c545e" providerId="ADAL" clId="{DB115453-F3AC-CA4C-A104-E84842BDF35F}" dt="2021-02-04T15:47:51.327" v="632" actId="20577"/>
          <ac:spMkLst>
            <pc:docMk/>
            <pc:sldMk cId="1560097293" sldId="514"/>
            <ac:spMk id="3" creationId="{C62B6C5A-CC0C-40C3-BD2B-60F0CF3EE1C4}"/>
          </ac:spMkLst>
        </pc:spChg>
      </pc:sldChg>
      <pc:sldChg chg="add del">
        <pc:chgData name="Khattab, Sherif" userId="c83b1e15-36f3-4f46-aceb-05aac24c545e" providerId="ADAL" clId="{DB115453-F3AC-CA4C-A104-E84842BDF35F}" dt="2021-02-04T15:47:34.401" v="609" actId="2696"/>
        <pc:sldMkLst>
          <pc:docMk/>
          <pc:sldMk cId="2968036977" sldId="515"/>
        </pc:sldMkLst>
      </pc:sldChg>
      <pc:sldChg chg="add del">
        <pc:chgData name="Khattab, Sherif" userId="c83b1e15-36f3-4f46-aceb-05aac24c545e" providerId="ADAL" clId="{DB115453-F3AC-CA4C-A104-E84842BDF35F}" dt="2021-02-04T15:33:20.482" v="247" actId="2696"/>
        <pc:sldMkLst>
          <pc:docMk/>
          <pc:sldMk cId="1720773840" sldId="516"/>
        </pc:sldMkLst>
      </pc:sldChg>
      <pc:sldChg chg="modSp add mod modAnim">
        <pc:chgData name="Khattab, Sherif" userId="c83b1e15-36f3-4f46-aceb-05aac24c545e" providerId="ADAL" clId="{DB115453-F3AC-CA4C-A104-E84842BDF35F}" dt="2021-02-04T15:35:54.222" v="318"/>
        <pc:sldMkLst>
          <pc:docMk/>
          <pc:sldMk cId="3718964789" sldId="517"/>
        </pc:sldMkLst>
        <pc:spChg chg="mod">
          <ac:chgData name="Khattab, Sherif" userId="c83b1e15-36f3-4f46-aceb-05aac24c545e" providerId="ADAL" clId="{DB115453-F3AC-CA4C-A104-E84842BDF35F}" dt="2021-02-04T15:34:14.349" v="311" actId="20577"/>
          <ac:spMkLst>
            <pc:docMk/>
            <pc:sldMk cId="3718964789" sldId="517"/>
            <ac:spMk id="109571" creationId="{EB65A8A9-691B-3D4F-B0AA-00914900DB3A}"/>
          </ac:spMkLst>
        </pc:spChg>
      </pc:sldChg>
      <pc:sldChg chg="modSp new mod modAnim">
        <pc:chgData name="Khattab, Sherif" userId="c83b1e15-36f3-4f46-aceb-05aac24c545e" providerId="ADAL" clId="{DB115453-F3AC-CA4C-A104-E84842BDF35F}" dt="2021-02-04T15:46:14.474" v="584"/>
        <pc:sldMkLst>
          <pc:docMk/>
          <pc:sldMk cId="2915741044" sldId="518"/>
        </pc:sldMkLst>
        <pc:spChg chg="mod">
          <ac:chgData name="Khattab, Sherif" userId="c83b1e15-36f3-4f46-aceb-05aac24c545e" providerId="ADAL" clId="{DB115453-F3AC-CA4C-A104-E84842BDF35F}" dt="2021-02-04T15:46:07.217" v="582" actId="20577"/>
          <ac:spMkLst>
            <pc:docMk/>
            <pc:sldMk cId="2915741044" sldId="518"/>
            <ac:spMk id="2" creationId="{8667BC04-66FF-6645-BF3B-C1E3661A415F}"/>
          </ac:spMkLst>
        </pc:spChg>
        <pc:spChg chg="mod">
          <ac:chgData name="Khattab, Sherif" userId="c83b1e15-36f3-4f46-aceb-05aac24c545e" providerId="ADAL" clId="{DB115453-F3AC-CA4C-A104-E84842BDF35F}" dt="2021-02-04T15:46:03.248" v="576" actId="27636"/>
          <ac:spMkLst>
            <pc:docMk/>
            <pc:sldMk cId="2915741044" sldId="518"/>
            <ac:spMk id="3" creationId="{D88A941B-7884-4C45-841F-6BCCC7534788}"/>
          </ac:spMkLst>
        </pc:spChg>
      </pc:sldChg>
    </pc:docChg>
  </pc:docChgLst>
  <pc:docChgLst>
    <pc:chgData name="Khattab, Sherif" userId="c83b1e15-36f3-4f46-aceb-05aac24c545e" providerId="ADAL" clId="{DBCE3BFE-D537-43CA-9BC4-83EDC74FF4B0}"/>
    <pc:docChg chg="undo custSel addSld delSld modSld">
      <pc:chgData name="Khattab, Sherif" userId="c83b1e15-36f3-4f46-aceb-05aac24c545e" providerId="ADAL" clId="{DBCE3BFE-D537-43CA-9BC4-83EDC74FF4B0}" dt="2023-01-26T17:27:54.222" v="364" actId="113"/>
      <pc:docMkLst>
        <pc:docMk/>
      </pc:docMkLst>
      <pc:sldChg chg="addSp modSp mod">
        <pc:chgData name="Khattab, Sherif" userId="c83b1e15-36f3-4f46-aceb-05aac24c545e" providerId="ADAL" clId="{DBCE3BFE-D537-43CA-9BC4-83EDC74FF4B0}" dt="2023-01-12T18:45:10.615" v="4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DBCE3BFE-D537-43CA-9BC4-83EDC74FF4B0}" dt="2023-01-12T18:45:08.126" v="1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DBCE3BFE-D537-43CA-9BC4-83EDC74FF4B0}" dt="2023-01-12T18:45:10.615" v="4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DBCE3BFE-D537-43CA-9BC4-83EDC74FF4B0}" dt="2023-01-12T18:45:09.036" v="2"/>
          <ac:picMkLst>
            <pc:docMk/>
            <pc:sldMk cId="1330366002" sldId="454"/>
            <ac:picMk id="5" creationId="{2A36E295-4768-EF86-6421-3902116D12C9}"/>
          </ac:picMkLst>
        </pc:picChg>
      </pc:sldChg>
      <pc:sldChg chg="modSp mod modAnim">
        <pc:chgData name="Khattab, Sherif" userId="c83b1e15-36f3-4f46-aceb-05aac24c545e" providerId="ADAL" clId="{DBCE3BFE-D537-43CA-9BC4-83EDC74FF4B0}" dt="2023-01-26T17:27:54.222" v="364" actId="113"/>
        <pc:sldMkLst>
          <pc:docMk/>
          <pc:sldMk cId="702367729" sldId="496"/>
        </pc:sldMkLst>
        <pc:spChg chg="mod">
          <ac:chgData name="Khattab, Sherif" userId="c83b1e15-36f3-4f46-aceb-05aac24c545e" providerId="ADAL" clId="{DBCE3BFE-D537-43CA-9BC4-83EDC74FF4B0}" dt="2023-01-26T17:27:54.222" v="364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DBCE3BFE-D537-43CA-9BC4-83EDC74FF4B0}" dt="2023-01-26T17:19:50.715" v="6" actId="47"/>
        <pc:sldMkLst>
          <pc:docMk/>
          <pc:sldMk cId="4202616107" sldId="500"/>
        </pc:sldMkLst>
      </pc:sldChg>
      <pc:sldChg chg="modSp">
        <pc:chgData name="Khattab, Sherif" userId="c83b1e15-36f3-4f46-aceb-05aac24c545e" providerId="ADAL" clId="{DBCE3BFE-D537-43CA-9BC4-83EDC74FF4B0}" dt="2023-01-26T17:22:53.633" v="52" actId="113"/>
        <pc:sldMkLst>
          <pc:docMk/>
          <pc:sldMk cId="2116864396" sldId="505"/>
        </pc:sldMkLst>
        <pc:spChg chg="mod">
          <ac:chgData name="Khattab, Sherif" userId="c83b1e15-36f3-4f46-aceb-05aac24c545e" providerId="ADAL" clId="{DBCE3BFE-D537-43CA-9BC4-83EDC74FF4B0}" dt="2023-01-26T17:22:53.633" v="52" actId="113"/>
          <ac:spMkLst>
            <pc:docMk/>
            <pc:sldMk cId="2116864396" sldId="505"/>
            <ac:spMk id="3" creationId="{9FDE3B14-90B9-4B5A-83C7-6E633E32EA28}"/>
          </ac:spMkLst>
        </pc:spChg>
      </pc:sldChg>
      <pc:sldChg chg="add del">
        <pc:chgData name="Khattab, Sherif" userId="c83b1e15-36f3-4f46-aceb-05aac24c545e" providerId="ADAL" clId="{DBCE3BFE-D537-43CA-9BC4-83EDC74FF4B0}" dt="2023-01-26T17:20:09.390" v="15"/>
        <pc:sldMkLst>
          <pc:docMk/>
          <pc:sldMk cId="2093362943" sldId="508"/>
        </pc:sldMkLst>
      </pc:sldChg>
      <pc:sldChg chg="add del">
        <pc:chgData name="Khattab, Sherif" userId="c83b1e15-36f3-4f46-aceb-05aac24c545e" providerId="ADAL" clId="{DBCE3BFE-D537-43CA-9BC4-83EDC74FF4B0}" dt="2023-01-26T17:20:09.390" v="15"/>
        <pc:sldMkLst>
          <pc:docMk/>
          <pc:sldMk cId="1845419114" sldId="517"/>
        </pc:sldMkLst>
      </pc:sldChg>
      <pc:sldChg chg="del">
        <pc:chgData name="Khattab, Sherif" userId="c83b1e15-36f3-4f46-aceb-05aac24c545e" providerId="ADAL" clId="{DBCE3BFE-D537-43CA-9BC4-83EDC74FF4B0}" dt="2023-01-26T17:19:52.344" v="8" actId="47"/>
        <pc:sldMkLst>
          <pc:docMk/>
          <pc:sldMk cId="1076502047" sldId="528"/>
        </pc:sldMkLst>
      </pc:sldChg>
      <pc:sldChg chg="del">
        <pc:chgData name="Khattab, Sherif" userId="c83b1e15-36f3-4f46-aceb-05aac24c545e" providerId="ADAL" clId="{DBCE3BFE-D537-43CA-9BC4-83EDC74FF4B0}" dt="2023-01-26T17:19:53.749" v="9" actId="47"/>
        <pc:sldMkLst>
          <pc:docMk/>
          <pc:sldMk cId="834553574" sldId="536"/>
        </pc:sldMkLst>
      </pc:sldChg>
      <pc:sldChg chg="del">
        <pc:chgData name="Khattab, Sherif" userId="c83b1e15-36f3-4f46-aceb-05aac24c545e" providerId="ADAL" clId="{DBCE3BFE-D537-43CA-9BC4-83EDC74FF4B0}" dt="2023-01-26T17:23:08.379" v="54" actId="47"/>
        <pc:sldMkLst>
          <pc:docMk/>
          <pc:sldMk cId="2710097941" sldId="549"/>
        </pc:sldMkLst>
      </pc:sldChg>
      <pc:sldChg chg="del">
        <pc:chgData name="Khattab, Sherif" userId="c83b1e15-36f3-4f46-aceb-05aac24c545e" providerId="ADAL" clId="{DBCE3BFE-D537-43CA-9BC4-83EDC74FF4B0}" dt="2023-01-26T17:19:48.717" v="5" actId="47"/>
        <pc:sldMkLst>
          <pc:docMk/>
          <pc:sldMk cId="2531660483" sldId="553"/>
        </pc:sldMkLst>
      </pc:sldChg>
      <pc:sldChg chg="del">
        <pc:chgData name="Khattab, Sherif" userId="c83b1e15-36f3-4f46-aceb-05aac24c545e" providerId="ADAL" clId="{DBCE3BFE-D537-43CA-9BC4-83EDC74FF4B0}" dt="2023-01-26T17:19:54.353" v="10" actId="47"/>
        <pc:sldMkLst>
          <pc:docMk/>
          <pc:sldMk cId="2765493249" sldId="554"/>
        </pc:sldMkLst>
      </pc:sldChg>
      <pc:sldChg chg="del">
        <pc:chgData name="Khattab, Sherif" userId="c83b1e15-36f3-4f46-aceb-05aac24c545e" providerId="ADAL" clId="{DBCE3BFE-D537-43CA-9BC4-83EDC74FF4B0}" dt="2023-01-26T17:19:51.284" v="7" actId="47"/>
        <pc:sldMkLst>
          <pc:docMk/>
          <pc:sldMk cId="3711531792" sldId="555"/>
        </pc:sldMkLst>
      </pc:sldChg>
      <pc:sldChg chg="del">
        <pc:chgData name="Khattab, Sherif" userId="c83b1e15-36f3-4f46-aceb-05aac24c545e" providerId="ADAL" clId="{DBCE3BFE-D537-43CA-9BC4-83EDC74FF4B0}" dt="2023-01-26T17:19:56.562" v="12" actId="47"/>
        <pc:sldMkLst>
          <pc:docMk/>
          <pc:sldMk cId="3525908135" sldId="556"/>
        </pc:sldMkLst>
      </pc:sldChg>
      <pc:sldChg chg="modSp add del mod">
        <pc:chgData name="Khattab, Sherif" userId="c83b1e15-36f3-4f46-aceb-05aac24c545e" providerId="ADAL" clId="{DBCE3BFE-D537-43CA-9BC4-83EDC74FF4B0}" dt="2023-01-26T17:24:17.547" v="82" actId="20577"/>
        <pc:sldMkLst>
          <pc:docMk/>
          <pc:sldMk cId="3612085669" sldId="556"/>
        </pc:sldMkLst>
        <pc:spChg chg="mod">
          <ac:chgData name="Khattab, Sherif" userId="c83b1e15-36f3-4f46-aceb-05aac24c545e" providerId="ADAL" clId="{DBCE3BFE-D537-43CA-9BC4-83EDC74FF4B0}" dt="2023-01-26T17:24:17.547" v="82" actId="20577"/>
          <ac:spMkLst>
            <pc:docMk/>
            <pc:sldMk cId="3612085669" sldId="556"/>
            <ac:spMk id="2" creationId="{76E58A45-BAAD-4DBE-A9F3-5900713DA689}"/>
          </ac:spMkLst>
        </pc:spChg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477320872" sldId="557"/>
        </pc:sldMkLst>
      </pc:sldChg>
      <pc:sldChg chg="del">
        <pc:chgData name="Khattab, Sherif" userId="c83b1e15-36f3-4f46-aceb-05aac24c545e" providerId="ADAL" clId="{DBCE3BFE-D537-43CA-9BC4-83EDC74FF4B0}" dt="2023-01-26T17:19:56.102" v="11" actId="47"/>
        <pc:sldMkLst>
          <pc:docMk/>
          <pc:sldMk cId="2093362943" sldId="557"/>
        </pc:sldMkLst>
      </pc:sldChg>
      <pc:sldChg chg="del">
        <pc:chgData name="Khattab, Sherif" userId="c83b1e15-36f3-4f46-aceb-05aac24c545e" providerId="ADAL" clId="{DBCE3BFE-D537-43CA-9BC4-83EDC74FF4B0}" dt="2023-01-26T17:23:10.152" v="55" actId="47"/>
        <pc:sldMkLst>
          <pc:docMk/>
          <pc:sldMk cId="2915930156" sldId="558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299591313" sldId="558"/>
        </pc:sldMkLst>
      </pc:sldChg>
      <pc:sldChg chg="del">
        <pc:chgData name="Khattab, Sherif" userId="c83b1e15-36f3-4f46-aceb-05aac24c545e" providerId="ADAL" clId="{DBCE3BFE-D537-43CA-9BC4-83EDC74FF4B0}" dt="2023-01-26T17:23:07.502" v="53" actId="47"/>
        <pc:sldMkLst>
          <pc:docMk/>
          <pc:sldMk cId="1182028634" sldId="559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581853608" sldId="559"/>
        </pc:sldMkLst>
      </pc:sldChg>
      <pc:sldChg chg="add del">
        <pc:chgData name="Khattab, Sherif" userId="c83b1e15-36f3-4f46-aceb-05aac24c545e" providerId="ADAL" clId="{DBCE3BFE-D537-43CA-9BC4-83EDC74FF4B0}" dt="2023-01-26T17:23:12.378" v="57" actId="47"/>
        <pc:sldMkLst>
          <pc:docMk/>
          <pc:sldMk cId="103123942" sldId="560"/>
        </pc:sldMkLst>
      </pc:sldChg>
      <pc:sldChg chg="add">
        <pc:chgData name="Khattab, Sherif" userId="c83b1e15-36f3-4f46-aceb-05aac24c545e" providerId="ADAL" clId="{DBCE3BFE-D537-43CA-9BC4-83EDC74FF4B0}" dt="2023-01-26T17:20:09.390" v="15"/>
        <pc:sldMkLst>
          <pc:docMk/>
          <pc:sldMk cId="2179471369" sldId="561"/>
        </pc:sldMkLst>
      </pc:sldChg>
      <pc:sldChg chg="add del">
        <pc:chgData name="Khattab, Sherif" userId="c83b1e15-36f3-4f46-aceb-05aac24c545e" providerId="ADAL" clId="{DBCE3BFE-D537-43CA-9BC4-83EDC74FF4B0}" dt="2023-01-26T17:20:09.315" v="14"/>
        <pc:sldMkLst>
          <pc:docMk/>
          <pc:sldMk cId="3702297370" sldId="561"/>
        </pc:sldMkLst>
      </pc:sldChg>
      <pc:sldChg chg="add del">
        <pc:chgData name="Khattab, Sherif" userId="c83b1e15-36f3-4f46-aceb-05aac24c545e" providerId="ADAL" clId="{DBCE3BFE-D537-43CA-9BC4-83EDC74FF4B0}" dt="2023-01-26T17:20:09.315" v="14"/>
        <pc:sldMkLst>
          <pc:docMk/>
          <pc:sldMk cId="4066612600" sldId="562"/>
        </pc:sldMkLst>
      </pc:sldChg>
      <pc:sldChg chg="add">
        <pc:chgData name="Khattab, Sherif" userId="c83b1e15-36f3-4f46-aceb-05aac24c545e" providerId="ADAL" clId="{DBCE3BFE-D537-43CA-9BC4-83EDC74FF4B0}" dt="2023-01-26T17:20:09.390" v="15"/>
        <pc:sldMkLst>
          <pc:docMk/>
          <pc:sldMk cId="4193835503" sldId="562"/>
        </pc:sldMkLst>
      </pc:sldChg>
      <pc:sldChg chg="add">
        <pc:chgData name="Khattab, Sherif" userId="c83b1e15-36f3-4f46-aceb-05aac24c545e" providerId="ADAL" clId="{DBCE3BFE-D537-43CA-9BC4-83EDC74FF4B0}" dt="2023-01-26T17:20:09.390" v="15"/>
        <pc:sldMkLst>
          <pc:docMk/>
          <pc:sldMk cId="532242127" sldId="563"/>
        </pc:sldMkLst>
      </pc:sldChg>
      <pc:sldChg chg="add del">
        <pc:chgData name="Khattab, Sherif" userId="c83b1e15-36f3-4f46-aceb-05aac24c545e" providerId="ADAL" clId="{DBCE3BFE-D537-43CA-9BC4-83EDC74FF4B0}" dt="2023-01-26T17:20:09.315" v="14"/>
        <pc:sldMkLst>
          <pc:docMk/>
          <pc:sldMk cId="2368019716" sldId="563"/>
        </pc:sldMkLst>
      </pc:sldChg>
      <pc:sldChg chg="add del">
        <pc:chgData name="Khattab, Sherif" userId="c83b1e15-36f3-4f46-aceb-05aac24c545e" providerId="ADAL" clId="{DBCE3BFE-D537-43CA-9BC4-83EDC74FF4B0}" dt="2023-01-26T17:20:09.390" v="15"/>
        <pc:sldMkLst>
          <pc:docMk/>
          <pc:sldMk cId="2115437366" sldId="564"/>
        </pc:sldMkLst>
      </pc:sldChg>
      <pc:sldChg chg="add">
        <pc:chgData name="Khattab, Sherif" userId="c83b1e15-36f3-4f46-aceb-05aac24c545e" providerId="ADAL" clId="{DBCE3BFE-D537-43CA-9BC4-83EDC74FF4B0}" dt="2023-01-26T17:20:09.390" v="15"/>
        <pc:sldMkLst>
          <pc:docMk/>
          <pc:sldMk cId="1260320126" sldId="565"/>
        </pc:sldMkLst>
      </pc:sldChg>
      <pc:sldChg chg="add del">
        <pc:chgData name="Khattab, Sherif" userId="c83b1e15-36f3-4f46-aceb-05aac24c545e" providerId="ADAL" clId="{DBCE3BFE-D537-43CA-9BC4-83EDC74FF4B0}" dt="2023-01-26T17:20:09.315" v="14"/>
        <pc:sldMkLst>
          <pc:docMk/>
          <pc:sldMk cId="3427637381" sldId="565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508927020" sldId="566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638901470" sldId="567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823444032" sldId="568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530157201" sldId="569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03307852" sldId="570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599666517" sldId="571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347826626" sldId="572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651398044" sldId="573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85442409" sldId="574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152463576" sldId="575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365725246" sldId="576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489403855" sldId="577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228085359" sldId="578"/>
        </pc:sldMkLst>
      </pc:sldChg>
      <pc:sldChg chg="delSp add del mod delAnim">
        <pc:chgData name="Khattab, Sherif" userId="c83b1e15-36f3-4f46-aceb-05aac24c545e" providerId="ADAL" clId="{DBCE3BFE-D537-43CA-9BC4-83EDC74FF4B0}" dt="2023-01-26T17:24:42.173" v="84" actId="478"/>
        <pc:sldMkLst>
          <pc:docMk/>
          <pc:sldMk cId="3282297498" sldId="579"/>
        </pc:sldMkLst>
        <pc:grpChg chg="del">
          <ac:chgData name="Khattab, Sherif" userId="c83b1e15-36f3-4f46-aceb-05aac24c545e" providerId="ADAL" clId="{DBCE3BFE-D537-43CA-9BC4-83EDC74FF4B0}" dt="2023-01-26T17:24:42.173" v="84" actId="478"/>
          <ac:grpSpMkLst>
            <pc:docMk/>
            <pc:sldMk cId="3282297498" sldId="579"/>
            <ac:grpSpMk id="15" creationId="{FF820DEA-5355-4F49-AF45-8DD9D95EBF0E}"/>
          </ac:grpSpMkLst>
        </pc:grpChg>
        <pc:picChg chg="del">
          <ac:chgData name="Khattab, Sherif" userId="c83b1e15-36f3-4f46-aceb-05aac24c545e" providerId="ADAL" clId="{DBCE3BFE-D537-43CA-9BC4-83EDC74FF4B0}" dt="2023-01-26T17:24:36.017" v="83" actId="478"/>
          <ac:picMkLst>
            <pc:docMk/>
            <pc:sldMk cId="3282297498" sldId="579"/>
            <ac:picMk id="28" creationId="{3E839D69-FF70-4D35-8B92-23AB243BE880}"/>
          </ac:picMkLst>
        </pc:picChg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4103837809" sldId="580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526323984" sldId="581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575251899" sldId="582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932163837" sldId="583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685406071" sldId="584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798351009" sldId="585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4000560817" sldId="586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502428425" sldId="587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4260971840" sldId="588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511945405" sldId="589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777358201" sldId="590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016256991" sldId="591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659529966" sldId="592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374970948" sldId="593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849520529" sldId="594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715101644" sldId="595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044702077" sldId="596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82079514" sldId="597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789816234" sldId="598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140085901" sldId="599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535645207" sldId="600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16229946" sldId="601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439078087" sldId="602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924731056" sldId="603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78589444" sldId="604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660310935" sldId="605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118481455" sldId="606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978578779" sldId="607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961481243" sldId="608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576970564" sldId="609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793554839" sldId="610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62199047" sldId="611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097233391" sldId="612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969512848" sldId="613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994033880" sldId="614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661329180" sldId="615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2451781979" sldId="616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810511157" sldId="617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1548937886" sldId="618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742138360" sldId="619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43166774" sldId="620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515272127" sldId="621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465007346" sldId="622"/>
        </pc:sldMkLst>
      </pc:sldChg>
      <pc:sldChg chg="add del">
        <pc:chgData name="Khattab, Sherif" userId="c83b1e15-36f3-4f46-aceb-05aac24c545e" providerId="ADAL" clId="{DBCE3BFE-D537-43CA-9BC4-83EDC74FF4B0}" dt="2023-01-26T17:24:07.973" v="60"/>
        <pc:sldMkLst>
          <pc:docMk/>
          <pc:sldMk cId="34908240" sldId="623"/>
        </pc:sldMkLst>
      </pc:sldChg>
      <pc:sldChg chg="modSp new del mod">
        <pc:chgData name="Khattab, Sherif" userId="c83b1e15-36f3-4f46-aceb-05aac24c545e" providerId="ADAL" clId="{DBCE3BFE-D537-43CA-9BC4-83EDC74FF4B0}" dt="2023-01-26T17:27:33.438" v="302" actId="680"/>
        <pc:sldMkLst>
          <pc:docMk/>
          <pc:sldMk cId="331472831" sldId="624"/>
        </pc:sldMkLst>
        <pc:spChg chg="mod">
          <ac:chgData name="Khattab, Sherif" userId="c83b1e15-36f3-4f46-aceb-05aac24c545e" providerId="ADAL" clId="{DBCE3BFE-D537-43CA-9BC4-83EDC74FF4B0}" dt="2023-01-26T17:27:32.922" v="301" actId="20577"/>
          <ac:spMkLst>
            <pc:docMk/>
            <pc:sldMk cId="331472831" sldId="624"/>
            <ac:spMk id="2" creationId="{C3D3AA63-A02B-5547-9917-A2FADEE5DF28}"/>
          </ac:spMkLst>
        </pc:sp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6AC674BC-907C-49F4-8323-EF16C76C5472}"/>
    <pc:docChg chg="custSel addSld delSld modSld">
      <pc:chgData name="Khattab, Sherif" userId="c83b1e15-36f3-4f46-aceb-05aac24c545e" providerId="ADAL" clId="{6AC674BC-907C-49F4-8323-EF16C76C5472}" dt="2021-09-21T16:05:11.759" v="272" actId="2696"/>
      <pc:docMkLst>
        <pc:docMk/>
      </pc:docMkLst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2710637777" sldId="322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1167711490" sldId="343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434376579" sldId="363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815621424" sldId="364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2251973667" sldId="367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3138501136" sldId="368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210992163" sldId="369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4013065491" sldId="370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2592968416" sldId="371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848335379" sldId="372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161117264" sldId="373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583513582" sldId="377"/>
        </pc:sldMkLst>
      </pc:sldChg>
      <pc:sldChg chg="modSp add">
        <pc:chgData name="Khattab, Sherif" userId="c83b1e15-36f3-4f46-aceb-05aac24c545e" providerId="ADAL" clId="{6AC674BC-907C-49F4-8323-EF16C76C5472}" dt="2021-09-16T16:04:30.245" v="3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AC674BC-907C-49F4-8323-EF16C76C5472}" dt="2021-09-16T16:04:30.245" v="3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2782489002" sldId="497"/>
        </pc:sldMkLst>
      </pc:sldChg>
      <pc:sldChg chg="del">
        <pc:chgData name="Khattab, Sherif" userId="c83b1e15-36f3-4f46-aceb-05aac24c545e" providerId="ADAL" clId="{6AC674BC-907C-49F4-8323-EF16C76C5472}" dt="2021-09-16T16:03:13.267" v="1" actId="47"/>
        <pc:sldMkLst>
          <pc:docMk/>
          <pc:sldMk cId="3903507516" sldId="498"/>
        </pc:sldMkLst>
      </pc:sldChg>
      <pc:sldChg chg="modSp mod modAnim">
        <pc:chgData name="Khattab, Sherif" userId="c83b1e15-36f3-4f46-aceb-05aac24c545e" providerId="ADAL" clId="{6AC674BC-907C-49F4-8323-EF16C76C5472}" dt="2021-09-16T16:19:48.610" v="202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6AC674BC-907C-49F4-8323-EF16C76C5472}" dt="2021-09-16T16:19:48.610" v="20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AC674BC-907C-49F4-8323-EF16C76C5472}" dt="2021-09-16T16:19:39.330" v="20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AC674BC-907C-49F4-8323-EF16C76C5472}" dt="2021-09-16T16:20:25.754" v="26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AC674BC-907C-49F4-8323-EF16C76C5472}" dt="2021-09-16T16:20:25.754" v="26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6AC674BC-907C-49F4-8323-EF16C76C5472}" dt="2021-09-16T16:21:07.337" v="271" actId="47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4218373473" sldId="507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2005153346" sldId="508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707882026" sldId="509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2108493189" sldId="510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2618280309" sldId="511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2907412692" sldId="512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017477705" sldId="513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177405103" sldId="514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3948097611" sldId="515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718964789" sldId="517"/>
        </pc:sldMkLst>
      </pc:sldChg>
      <pc:sldChg chg="del">
        <pc:chgData name="Khattab, Sherif" userId="c83b1e15-36f3-4f46-aceb-05aac24c545e" providerId="ADAL" clId="{6AC674BC-907C-49F4-8323-EF16C76C5472}" dt="2021-09-16T16:20:59.059" v="270" actId="47"/>
        <pc:sldMkLst>
          <pc:docMk/>
          <pc:sldMk cId="2915741044" sldId="518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4075118613" sldId="519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895288894" sldId="520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2551136325" sldId="521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486560120" sldId="522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1471214150" sldId="523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1839202036" sldId="524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1301141676" sldId="525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336646820" sldId="526"/>
        </pc:sldMkLst>
      </pc:sldChg>
      <pc:sldChg chg="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989127528" sldId="527"/>
        </pc:sldMkLst>
      </pc:sldChg>
      <pc:sldChg chg="modSp add mod">
        <pc:chgData name="Khattab, Sherif" userId="c83b1e15-36f3-4f46-aceb-05aac24c545e" providerId="ADAL" clId="{6AC674BC-907C-49F4-8323-EF16C76C5472}" dt="2021-09-16T16:19:54.193" v="208" actId="20577"/>
        <pc:sldMkLst>
          <pc:docMk/>
          <pc:sldMk cId="1076502047" sldId="528"/>
        </pc:sldMkLst>
        <pc:spChg chg="mod">
          <ac:chgData name="Khattab, Sherif" userId="c83b1e15-36f3-4f46-aceb-05aac24c545e" providerId="ADAL" clId="{6AC674BC-907C-49F4-8323-EF16C76C5472}" dt="2021-09-16T16:19:54.193" v="208" actId="20577"/>
          <ac:spMkLst>
            <pc:docMk/>
            <pc:sldMk cId="1076502047" sldId="528"/>
            <ac:spMk id="2" creationId="{6BF01C35-B7E9-AD43-99C8-95170559C8A0}"/>
          </ac:spMkLst>
        </pc:spChg>
        <pc:spChg chg="mod">
          <ac:chgData name="Khattab, Sherif" userId="c83b1e15-36f3-4f46-aceb-05aac24c545e" providerId="ADAL" clId="{6AC674BC-907C-49F4-8323-EF16C76C5472}" dt="2021-09-16T16:19:24.221" v="196" actId="27636"/>
          <ac:spMkLst>
            <pc:docMk/>
            <pc:sldMk cId="1076502047" sldId="528"/>
            <ac:spMk id="3" creationId="{443F42C8-5750-0341-86AA-B64ED9D37EB6}"/>
          </ac:spMkLst>
        </pc:spChg>
      </pc:sldChg>
      <pc:sldChg chg="add">
        <pc:chgData name="Khattab, Sherif" userId="c83b1e15-36f3-4f46-aceb-05aac24c545e" providerId="ADAL" clId="{6AC674BC-907C-49F4-8323-EF16C76C5472}" dt="2021-09-16T16:03:15.834" v="2"/>
        <pc:sldMkLst>
          <pc:docMk/>
          <pc:sldMk cId="300931632" sldId="529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624014562" sldId="530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2276284397" sldId="531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715489830" sldId="532"/>
        </pc:sldMkLst>
      </pc:sldChg>
      <pc:sldChg chg="add">
        <pc:chgData name="Khattab, Sherif" userId="c83b1e15-36f3-4f46-aceb-05aac24c545e" providerId="ADAL" clId="{6AC674BC-907C-49F4-8323-EF16C76C5472}" dt="2021-09-16T16:05:27.874" v="38"/>
        <pc:sldMkLst>
          <pc:docMk/>
          <pc:sldMk cId="4123278128" sldId="533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2414223724" sldId="534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742099282" sldId="535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2870353729" sldId="536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729759638" sldId="537"/>
        </pc:sldMkLst>
      </pc:sldChg>
      <pc:sldChg chg="add del">
        <pc:chgData name="Khattab, Sherif" userId="c83b1e15-36f3-4f46-aceb-05aac24c545e" providerId="ADAL" clId="{6AC674BC-907C-49F4-8323-EF16C76C5472}" dt="2021-09-21T16:05:11.759" v="272" actId="2696"/>
        <pc:sldMkLst>
          <pc:docMk/>
          <pc:sldMk cId="3696636401" sldId="538"/>
        </pc:sldMkLst>
      </pc:sldChg>
    </pc:docChg>
  </pc:docChgLst>
  <pc:docChgLst>
    <pc:chgData name="Khattab, Sherif" userId="c83b1e15-36f3-4f46-aceb-05aac24c545e" providerId="ADAL" clId="{46FCD0CB-B337-45B7-8D9A-72FFD854C265}"/>
    <pc:docChg chg="undo custSel addSld modSld">
      <pc:chgData name="Khattab, Sherif" userId="c83b1e15-36f3-4f46-aceb-05aac24c545e" providerId="ADAL" clId="{46FCD0CB-B337-45B7-8D9A-72FFD854C265}" dt="2021-02-05T05:26:21.914" v="412" actId="1076"/>
      <pc:docMkLst>
        <pc:docMk/>
      </pc:docMkLst>
      <pc:sldChg chg="addSp modSp mod">
        <pc:chgData name="Khattab, Sherif" userId="c83b1e15-36f3-4f46-aceb-05aac24c545e" providerId="ADAL" clId="{46FCD0CB-B337-45B7-8D9A-72FFD854C265}" dt="2021-02-05T05:26:21.914" v="412" actId="1076"/>
        <pc:sldMkLst>
          <pc:docMk/>
          <pc:sldMk cId="2005153346" sldId="508"/>
        </pc:sldMkLst>
        <pc:spChg chg="mod">
          <ac:chgData name="Khattab, Sherif" userId="c83b1e15-36f3-4f46-aceb-05aac24c545e" providerId="ADAL" clId="{46FCD0CB-B337-45B7-8D9A-72FFD854C265}" dt="2021-02-05T05:26:19.213" v="410" actId="14100"/>
          <ac:spMkLst>
            <pc:docMk/>
            <pc:sldMk cId="2005153346" sldId="508"/>
            <ac:spMk id="106500" creationId="{C1A6B44F-6A6E-624E-A1A8-C1E38440BAFC}"/>
          </ac:spMkLst>
        </pc:spChg>
        <pc:picChg chg="add mod">
          <ac:chgData name="Khattab, Sherif" userId="c83b1e15-36f3-4f46-aceb-05aac24c545e" providerId="ADAL" clId="{46FCD0CB-B337-45B7-8D9A-72FFD854C265}" dt="2021-02-05T05:26:21.914" v="412" actId="1076"/>
          <ac:picMkLst>
            <pc:docMk/>
            <pc:sldMk cId="2005153346" sldId="508"/>
            <ac:picMk id="3" creationId="{84209FE3-13FD-4EE1-8B8C-231D0D811FE9}"/>
          </ac:picMkLst>
        </pc:picChg>
        <pc:picChg chg="mod">
          <ac:chgData name="Khattab, Sherif" userId="c83b1e15-36f3-4f46-aceb-05aac24c545e" providerId="ADAL" clId="{46FCD0CB-B337-45B7-8D9A-72FFD854C265}" dt="2021-02-05T05:26:20.961" v="411" actId="1076"/>
          <ac:picMkLst>
            <pc:docMk/>
            <pc:sldMk cId="2005153346" sldId="508"/>
            <ac:picMk id="7" creationId="{D7F1F289-1786-4494-912F-A8FD48635A50}"/>
          </ac:picMkLst>
        </pc:picChg>
      </pc:sldChg>
      <pc:sldChg chg="addSp modSp mod">
        <pc:chgData name="Khattab, Sherif" userId="c83b1e15-36f3-4f46-aceb-05aac24c545e" providerId="ADAL" clId="{46FCD0CB-B337-45B7-8D9A-72FFD854C265}" dt="2021-02-05T05:22:08.522" v="379" actId="1076"/>
        <pc:sldMkLst>
          <pc:docMk/>
          <pc:sldMk cId="2907412692" sldId="512"/>
        </pc:sldMkLst>
        <pc:spChg chg="mod">
          <ac:chgData name="Khattab, Sherif" userId="c83b1e15-36f3-4f46-aceb-05aac24c545e" providerId="ADAL" clId="{46FCD0CB-B337-45B7-8D9A-72FFD854C265}" dt="2021-02-05T05:22:00.610" v="376" actId="27636"/>
          <ac:spMkLst>
            <pc:docMk/>
            <pc:sldMk cId="2907412692" sldId="512"/>
            <ac:spMk id="112643" creationId="{362D90CE-C693-414D-B6F5-8829A4C95071}"/>
          </ac:spMkLst>
        </pc:spChg>
        <pc:picChg chg="add mod">
          <ac:chgData name="Khattab, Sherif" userId="c83b1e15-36f3-4f46-aceb-05aac24c545e" providerId="ADAL" clId="{46FCD0CB-B337-45B7-8D9A-72FFD854C265}" dt="2021-02-05T05:22:08.522" v="379" actId="1076"/>
          <ac:picMkLst>
            <pc:docMk/>
            <pc:sldMk cId="2907412692" sldId="512"/>
            <ac:picMk id="3" creationId="{EC4987E9-15C3-4036-B172-603C83DBF389}"/>
          </ac:picMkLst>
        </pc:picChg>
      </pc:sldChg>
      <pc:sldChg chg="addSp modSp new mod">
        <pc:chgData name="Khattab, Sherif" userId="c83b1e15-36f3-4f46-aceb-05aac24c545e" providerId="ADAL" clId="{46FCD0CB-B337-45B7-8D9A-72FFD854C265}" dt="2021-02-05T05:15:05.689" v="42" actId="1076"/>
        <pc:sldMkLst>
          <pc:docMk/>
          <pc:sldMk cId="4075118613" sldId="519"/>
        </pc:sldMkLst>
        <pc:spChg chg="mod">
          <ac:chgData name="Khattab, Sherif" userId="c83b1e15-36f3-4f46-aceb-05aac24c545e" providerId="ADAL" clId="{46FCD0CB-B337-45B7-8D9A-72FFD854C265}" dt="2021-02-05T05:14:57.829" v="39" actId="20577"/>
          <ac:spMkLst>
            <pc:docMk/>
            <pc:sldMk cId="4075118613" sldId="519"/>
            <ac:spMk id="2" creationId="{4C4D40E2-7B17-42E2-85AD-AFAE503F099A}"/>
          </ac:spMkLst>
        </pc:spChg>
        <pc:picChg chg="add mod">
          <ac:chgData name="Khattab, Sherif" userId="c83b1e15-36f3-4f46-aceb-05aac24c545e" providerId="ADAL" clId="{46FCD0CB-B337-45B7-8D9A-72FFD854C265}" dt="2021-02-05T05:15:05.689" v="42" actId="1076"/>
          <ac:picMkLst>
            <pc:docMk/>
            <pc:sldMk cId="4075118613" sldId="519"/>
            <ac:picMk id="7" creationId="{007B142F-A586-47FD-AD4C-029042D2B4A8}"/>
          </ac:picMkLst>
        </pc:picChg>
      </pc:sldChg>
      <pc:sldChg chg="addSp delSp modSp new mod">
        <pc:chgData name="Khattab, Sherif" userId="c83b1e15-36f3-4f46-aceb-05aac24c545e" providerId="ADAL" clId="{46FCD0CB-B337-45B7-8D9A-72FFD854C265}" dt="2021-02-05T05:15:48.849" v="68" actId="1076"/>
        <pc:sldMkLst>
          <pc:docMk/>
          <pc:sldMk cId="3895288894" sldId="520"/>
        </pc:sldMkLst>
        <pc:spChg chg="mod">
          <ac:chgData name="Khattab, Sherif" userId="c83b1e15-36f3-4f46-aceb-05aac24c545e" providerId="ADAL" clId="{46FCD0CB-B337-45B7-8D9A-72FFD854C265}" dt="2021-02-05T05:15:27.709" v="63" actId="20577"/>
          <ac:spMkLst>
            <pc:docMk/>
            <pc:sldMk cId="3895288894" sldId="520"/>
            <ac:spMk id="2" creationId="{BD5B787B-B7B4-45B7-961D-07A76C77FA5D}"/>
          </ac:spMkLst>
        </pc:spChg>
        <pc:picChg chg="add mod">
          <ac:chgData name="Khattab, Sherif" userId="c83b1e15-36f3-4f46-aceb-05aac24c545e" providerId="ADAL" clId="{46FCD0CB-B337-45B7-8D9A-72FFD854C265}" dt="2021-02-05T05:15:48.849" v="68" actId="1076"/>
          <ac:picMkLst>
            <pc:docMk/>
            <pc:sldMk cId="3895288894" sldId="520"/>
            <ac:picMk id="8" creationId="{E764EC99-EE1B-450E-BEA5-0CED79865555}"/>
          </ac:picMkLst>
        </pc:picChg>
        <pc:inkChg chg="add del">
          <ac:chgData name="Khattab, Sherif" userId="c83b1e15-36f3-4f46-aceb-05aac24c545e" providerId="ADAL" clId="{46FCD0CB-B337-45B7-8D9A-72FFD854C265}" dt="2021-02-05T05:15:32.269" v="65" actId="478"/>
          <ac:inkMkLst>
            <pc:docMk/>
            <pc:sldMk cId="3895288894" sldId="520"/>
            <ac:inkMk id="6" creationId="{9CA2948B-816E-44EE-8717-447E531086AB}"/>
          </ac:inkMkLst>
        </pc:inkChg>
      </pc:sldChg>
      <pc:sldChg chg="addSp modSp new mod">
        <pc:chgData name="Khattab, Sherif" userId="c83b1e15-36f3-4f46-aceb-05aac24c545e" providerId="ADAL" clId="{46FCD0CB-B337-45B7-8D9A-72FFD854C265}" dt="2021-02-05T05:16:23.489" v="87" actId="1076"/>
        <pc:sldMkLst>
          <pc:docMk/>
          <pc:sldMk cId="2551136325" sldId="521"/>
        </pc:sldMkLst>
        <pc:spChg chg="mod">
          <ac:chgData name="Khattab, Sherif" userId="c83b1e15-36f3-4f46-aceb-05aac24c545e" providerId="ADAL" clId="{46FCD0CB-B337-45B7-8D9A-72FFD854C265}" dt="2021-02-05T05:16:16.911" v="84" actId="20577"/>
          <ac:spMkLst>
            <pc:docMk/>
            <pc:sldMk cId="2551136325" sldId="521"/>
            <ac:spMk id="2" creationId="{757CA4E7-4DA5-450A-B2AA-D5A834A437DE}"/>
          </ac:spMkLst>
        </pc:spChg>
        <pc:picChg chg="add mod">
          <ac:chgData name="Khattab, Sherif" userId="c83b1e15-36f3-4f46-aceb-05aac24c545e" providerId="ADAL" clId="{46FCD0CB-B337-45B7-8D9A-72FFD854C265}" dt="2021-02-05T05:16:23.489" v="87" actId="1076"/>
          <ac:picMkLst>
            <pc:docMk/>
            <pc:sldMk cId="2551136325" sldId="521"/>
            <ac:picMk id="7" creationId="{8D2CFE3B-5142-4183-9589-E03C9CDF6A26}"/>
          </ac:picMkLst>
        </pc:picChg>
      </pc:sldChg>
      <pc:sldChg chg="addSp delSp modSp new mod">
        <pc:chgData name="Khattab, Sherif" userId="c83b1e15-36f3-4f46-aceb-05aac24c545e" providerId="ADAL" clId="{46FCD0CB-B337-45B7-8D9A-72FFD854C265}" dt="2021-02-05T05:17:49.320" v="155" actId="1076"/>
        <pc:sldMkLst>
          <pc:docMk/>
          <pc:sldMk cId="486560120" sldId="522"/>
        </pc:sldMkLst>
        <pc:spChg chg="mod">
          <ac:chgData name="Khattab, Sherif" userId="c83b1e15-36f3-4f46-aceb-05aac24c545e" providerId="ADAL" clId="{46FCD0CB-B337-45B7-8D9A-72FFD854C265}" dt="2021-02-05T05:17:34.012" v="150" actId="20577"/>
          <ac:spMkLst>
            <pc:docMk/>
            <pc:sldMk cId="486560120" sldId="522"/>
            <ac:spMk id="2" creationId="{D69C6A14-21D4-4E76-BE58-7B2900BDB304}"/>
          </ac:spMkLst>
        </pc:spChg>
        <pc:picChg chg="add mod">
          <ac:chgData name="Khattab, Sherif" userId="c83b1e15-36f3-4f46-aceb-05aac24c545e" providerId="ADAL" clId="{46FCD0CB-B337-45B7-8D9A-72FFD854C265}" dt="2021-02-05T05:17:49.320" v="155" actId="1076"/>
          <ac:picMkLst>
            <pc:docMk/>
            <pc:sldMk cId="486560120" sldId="522"/>
            <ac:picMk id="8" creationId="{80A1C212-391A-410A-B4C1-AC9F6CF8E0A3}"/>
          </ac:picMkLst>
        </pc:picChg>
        <pc:inkChg chg="add del">
          <ac:chgData name="Khattab, Sherif" userId="c83b1e15-36f3-4f46-aceb-05aac24c545e" providerId="ADAL" clId="{46FCD0CB-B337-45B7-8D9A-72FFD854C265}" dt="2021-02-05T05:17:37.868" v="152"/>
          <ac:inkMkLst>
            <pc:docMk/>
            <pc:sldMk cId="486560120" sldId="522"/>
            <ac:inkMk id="6" creationId="{DB24E967-5F42-4AFE-A8DE-B30B15055D2B}"/>
          </ac:inkMkLst>
        </pc:inkChg>
      </pc:sldChg>
      <pc:sldChg chg="addSp delSp modSp new mod">
        <pc:chgData name="Khattab, Sherif" userId="c83b1e15-36f3-4f46-aceb-05aac24c545e" providerId="ADAL" clId="{46FCD0CB-B337-45B7-8D9A-72FFD854C265}" dt="2021-02-05T05:19:09.872" v="239"/>
        <pc:sldMkLst>
          <pc:docMk/>
          <pc:sldMk cId="1471214150" sldId="523"/>
        </pc:sldMkLst>
        <pc:spChg chg="mod">
          <ac:chgData name="Khattab, Sherif" userId="c83b1e15-36f3-4f46-aceb-05aac24c545e" providerId="ADAL" clId="{46FCD0CB-B337-45B7-8D9A-72FFD854C265}" dt="2021-02-05T05:18:43.546" v="231" actId="20577"/>
          <ac:spMkLst>
            <pc:docMk/>
            <pc:sldMk cId="1471214150" sldId="523"/>
            <ac:spMk id="2" creationId="{CDB4AEF7-50FF-472F-85F4-A9DABECB8696}"/>
          </ac:spMkLst>
        </pc:spChg>
        <pc:grpChg chg="mod">
          <ac:chgData name="Khattab, Sherif" userId="c83b1e15-36f3-4f46-aceb-05aac24c545e" providerId="ADAL" clId="{46FCD0CB-B337-45B7-8D9A-72FFD854C265}" dt="2021-02-05T05:19:09.872" v="239"/>
          <ac:grpSpMkLst>
            <pc:docMk/>
            <pc:sldMk cId="1471214150" sldId="523"/>
            <ac:grpSpMk id="11" creationId="{A4A98851-DE93-467A-8F6D-4EABC5EF59F2}"/>
          </ac:grpSpMkLst>
        </pc:grpChg>
        <pc:picChg chg="add mod">
          <ac:chgData name="Khattab, Sherif" userId="c83b1e15-36f3-4f46-aceb-05aac24c545e" providerId="ADAL" clId="{46FCD0CB-B337-45B7-8D9A-72FFD854C265}" dt="2021-02-05T05:19:02.738" v="236" actId="1076"/>
          <ac:picMkLst>
            <pc:docMk/>
            <pc:sldMk cId="1471214150" sldId="523"/>
            <ac:picMk id="8" creationId="{FDA36A74-3530-4742-B1CD-065576F2A8CA}"/>
          </ac:picMkLst>
        </pc:picChg>
        <pc:inkChg chg="add del">
          <ac:chgData name="Khattab, Sherif" userId="c83b1e15-36f3-4f46-aceb-05aac24c545e" providerId="ADAL" clId="{46FCD0CB-B337-45B7-8D9A-72FFD854C265}" dt="2021-02-05T05:18:47.800" v="233"/>
          <ac:inkMkLst>
            <pc:docMk/>
            <pc:sldMk cId="1471214150" sldId="523"/>
            <ac:inkMk id="6" creationId="{40E2B4C2-AD5B-4063-A201-986E651E3413}"/>
          </ac:inkMkLst>
        </pc:inkChg>
        <pc:inkChg chg="add mod">
          <ac:chgData name="Khattab, Sherif" userId="c83b1e15-36f3-4f46-aceb-05aac24c545e" providerId="ADAL" clId="{46FCD0CB-B337-45B7-8D9A-72FFD854C265}" dt="2021-02-05T05:19:09.872" v="239"/>
          <ac:inkMkLst>
            <pc:docMk/>
            <pc:sldMk cId="1471214150" sldId="523"/>
            <ac:inkMk id="9" creationId="{DA9AB03E-E00B-4665-8938-A52D200A126E}"/>
          </ac:inkMkLst>
        </pc:inkChg>
        <pc:inkChg chg="add mod">
          <ac:chgData name="Khattab, Sherif" userId="c83b1e15-36f3-4f46-aceb-05aac24c545e" providerId="ADAL" clId="{46FCD0CB-B337-45B7-8D9A-72FFD854C265}" dt="2021-02-05T05:19:09.872" v="239"/>
          <ac:inkMkLst>
            <pc:docMk/>
            <pc:sldMk cId="1471214150" sldId="523"/>
            <ac:inkMk id="10" creationId="{29C28E9B-61EC-4ED5-BB24-7FAD3C4889FF}"/>
          </ac:inkMkLst>
        </pc:inkChg>
      </pc:sldChg>
      <pc:sldChg chg="addSp delSp modSp new mod">
        <pc:chgData name="Khattab, Sherif" userId="c83b1e15-36f3-4f46-aceb-05aac24c545e" providerId="ADAL" clId="{46FCD0CB-B337-45B7-8D9A-72FFD854C265}" dt="2021-02-05T05:20:14.022" v="281" actId="1076"/>
        <pc:sldMkLst>
          <pc:docMk/>
          <pc:sldMk cId="1839202036" sldId="524"/>
        </pc:sldMkLst>
        <pc:spChg chg="mod">
          <ac:chgData name="Khattab, Sherif" userId="c83b1e15-36f3-4f46-aceb-05aac24c545e" providerId="ADAL" clId="{46FCD0CB-B337-45B7-8D9A-72FFD854C265}" dt="2021-02-05T05:19:58.585" v="276" actId="313"/>
          <ac:spMkLst>
            <pc:docMk/>
            <pc:sldMk cId="1839202036" sldId="524"/>
            <ac:spMk id="2" creationId="{DA45B234-906C-4327-A66D-340E784280B1}"/>
          </ac:spMkLst>
        </pc:spChg>
        <pc:picChg chg="add mod">
          <ac:chgData name="Khattab, Sherif" userId="c83b1e15-36f3-4f46-aceb-05aac24c545e" providerId="ADAL" clId="{46FCD0CB-B337-45B7-8D9A-72FFD854C265}" dt="2021-02-05T05:20:14.022" v="281" actId="1076"/>
          <ac:picMkLst>
            <pc:docMk/>
            <pc:sldMk cId="1839202036" sldId="524"/>
            <ac:picMk id="8" creationId="{D9EDEC10-D877-4151-B693-363E53F82841}"/>
          </ac:picMkLst>
        </pc:picChg>
        <pc:inkChg chg="add del">
          <ac:chgData name="Khattab, Sherif" userId="c83b1e15-36f3-4f46-aceb-05aac24c545e" providerId="ADAL" clId="{46FCD0CB-B337-45B7-8D9A-72FFD854C265}" dt="2021-02-05T05:20:02.561" v="278"/>
          <ac:inkMkLst>
            <pc:docMk/>
            <pc:sldMk cId="1839202036" sldId="524"/>
            <ac:inkMk id="6" creationId="{952350FD-4040-4E7F-9BB5-B37C4FF3A455}"/>
          </ac:inkMkLst>
        </pc:inkChg>
      </pc:sldChg>
      <pc:sldChg chg="addSp modSp new mod">
        <pc:chgData name="Khattab, Sherif" userId="c83b1e15-36f3-4f46-aceb-05aac24c545e" providerId="ADAL" clId="{46FCD0CB-B337-45B7-8D9A-72FFD854C265}" dt="2021-02-05T05:20:55.564" v="323" actId="1076"/>
        <pc:sldMkLst>
          <pc:docMk/>
          <pc:sldMk cId="1301141676" sldId="525"/>
        </pc:sldMkLst>
        <pc:spChg chg="mod">
          <ac:chgData name="Khattab, Sherif" userId="c83b1e15-36f3-4f46-aceb-05aac24c545e" providerId="ADAL" clId="{46FCD0CB-B337-45B7-8D9A-72FFD854C265}" dt="2021-02-05T05:20:48.075" v="320" actId="20577"/>
          <ac:spMkLst>
            <pc:docMk/>
            <pc:sldMk cId="1301141676" sldId="525"/>
            <ac:spMk id="2" creationId="{E6F98BB0-4CEC-42B9-88B0-D3FE7DFFF818}"/>
          </ac:spMkLst>
        </pc:spChg>
        <pc:picChg chg="add mod">
          <ac:chgData name="Khattab, Sherif" userId="c83b1e15-36f3-4f46-aceb-05aac24c545e" providerId="ADAL" clId="{46FCD0CB-B337-45B7-8D9A-72FFD854C265}" dt="2021-02-05T05:20:55.564" v="323" actId="1076"/>
          <ac:picMkLst>
            <pc:docMk/>
            <pc:sldMk cId="1301141676" sldId="525"/>
            <ac:picMk id="7" creationId="{304C1565-54AF-4138-875D-F79543CE7E62}"/>
          </ac:picMkLst>
        </pc:picChg>
      </pc:sldChg>
      <pc:sldChg chg="addSp modSp new mod">
        <pc:chgData name="Khattab, Sherif" userId="c83b1e15-36f3-4f46-aceb-05aac24c545e" providerId="ADAL" clId="{46FCD0CB-B337-45B7-8D9A-72FFD854C265}" dt="2021-02-05T05:21:39.741" v="374" actId="1076"/>
        <pc:sldMkLst>
          <pc:docMk/>
          <pc:sldMk cId="3336646820" sldId="526"/>
        </pc:sldMkLst>
        <pc:spChg chg="mod">
          <ac:chgData name="Khattab, Sherif" userId="c83b1e15-36f3-4f46-aceb-05aac24c545e" providerId="ADAL" clId="{46FCD0CB-B337-45B7-8D9A-72FFD854C265}" dt="2021-02-05T05:21:33.063" v="371" actId="27636"/>
          <ac:spMkLst>
            <pc:docMk/>
            <pc:sldMk cId="3336646820" sldId="526"/>
            <ac:spMk id="2" creationId="{1E30EF80-237B-4976-8DB8-56559DC0E828}"/>
          </ac:spMkLst>
        </pc:spChg>
        <pc:picChg chg="add mod">
          <ac:chgData name="Khattab, Sherif" userId="c83b1e15-36f3-4f46-aceb-05aac24c545e" providerId="ADAL" clId="{46FCD0CB-B337-45B7-8D9A-72FFD854C265}" dt="2021-02-05T05:21:39.741" v="374" actId="1076"/>
          <ac:picMkLst>
            <pc:docMk/>
            <pc:sldMk cId="3336646820" sldId="526"/>
            <ac:picMk id="7" creationId="{42B8B6F8-87F3-49A7-9B45-E2EBAC6FDAAE}"/>
          </ac:picMkLst>
        </pc:picChg>
      </pc:sldChg>
      <pc:sldChg chg="addSp delSp modSp new mod">
        <pc:chgData name="Khattab, Sherif" userId="c83b1e15-36f3-4f46-aceb-05aac24c545e" providerId="ADAL" clId="{46FCD0CB-B337-45B7-8D9A-72FFD854C265}" dt="2021-02-05T05:22:44.588" v="402" actId="20577"/>
        <pc:sldMkLst>
          <pc:docMk/>
          <pc:sldMk cId="3989127528" sldId="527"/>
        </pc:sldMkLst>
        <pc:spChg chg="mod">
          <ac:chgData name="Khattab, Sherif" userId="c83b1e15-36f3-4f46-aceb-05aac24c545e" providerId="ADAL" clId="{46FCD0CB-B337-45B7-8D9A-72FFD854C265}" dt="2021-02-05T05:22:44.588" v="402" actId="20577"/>
          <ac:spMkLst>
            <pc:docMk/>
            <pc:sldMk cId="3989127528" sldId="527"/>
            <ac:spMk id="2" creationId="{FF38CDDC-540B-4AAD-8AB4-1776C73319DA}"/>
          </ac:spMkLst>
        </pc:spChg>
        <pc:picChg chg="add mod">
          <ac:chgData name="Khattab, Sherif" userId="c83b1e15-36f3-4f46-aceb-05aac24c545e" providerId="ADAL" clId="{46FCD0CB-B337-45B7-8D9A-72FFD854C265}" dt="2021-02-05T05:22:40.335" v="401" actId="1076"/>
          <ac:picMkLst>
            <pc:docMk/>
            <pc:sldMk cId="3989127528" sldId="527"/>
            <ac:picMk id="8" creationId="{A8713976-5557-47F2-9EF8-4A93BF892B62}"/>
          </ac:picMkLst>
        </pc:picChg>
        <pc:inkChg chg="add del">
          <ac:chgData name="Khattab, Sherif" userId="c83b1e15-36f3-4f46-aceb-05aac24c545e" providerId="ADAL" clId="{46FCD0CB-B337-45B7-8D9A-72FFD854C265}" dt="2021-02-05T05:22:29.766" v="397"/>
          <ac:inkMkLst>
            <pc:docMk/>
            <pc:sldMk cId="3989127528" sldId="527"/>
            <ac:inkMk id="6" creationId="{5BCB9D0A-9B07-4CAF-B544-8FD554B0A7E0}"/>
          </ac:inkMkLst>
        </pc:ink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8261D0C2-0500-2A46-9B9D-C0C273DF6DE7}"/>
    <pc:docChg chg="modSld">
      <pc:chgData name="Khattab, Sherif" userId="c83b1e15-36f3-4f46-aceb-05aac24c545e" providerId="ADAL" clId="{8261D0C2-0500-2A46-9B9D-C0C273DF6DE7}" dt="2021-09-01T06:15:12.067" v="0"/>
      <pc:docMkLst>
        <pc:docMk/>
      </pc:docMkLst>
      <pc:sldChg chg="modSp">
        <pc:chgData name="Khattab, Sherif" userId="c83b1e15-36f3-4f46-aceb-05aac24c545e" providerId="ADAL" clId="{8261D0C2-0500-2A46-9B9D-C0C273DF6DE7}" dt="2021-09-01T06:15:12.067" v="0"/>
        <pc:sldMkLst>
          <pc:docMk/>
          <pc:sldMk cId="1330366002" sldId="454"/>
        </pc:sldMkLst>
        <pc:spChg chg="mod">
          <ac:chgData name="Khattab, Sherif" userId="c83b1e15-36f3-4f46-aceb-05aac24c545e" providerId="ADAL" clId="{8261D0C2-0500-2A46-9B9D-C0C273DF6DE7}" dt="2021-09-01T06:15:12.067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4C86C03-C763-42DA-B059-3AD75A419F7E}"/>
    <pc:docChg chg="delSld">
      <pc:chgData name="Khattab, Sherif" userId="c83b1e15-36f3-4f46-aceb-05aac24c545e" providerId="ADAL" clId="{B4C86C03-C763-42DA-B059-3AD75A419F7E}" dt="2022-02-01T16:27:14.001" v="2" actId="2696"/>
      <pc:docMkLst>
        <pc:docMk/>
      </pc:docMkLst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B4C86C03-C763-42DA-B059-3AD75A419F7E}" dt="2022-02-01T16:27:14.001" v="2" actId="2696"/>
        <pc:sldMkLst>
          <pc:docMk/>
          <pc:sldMk cId="3321724849" sldId="322"/>
        </pc:sldMkLst>
      </pc:sldChg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B4C86C03-C763-42DA-B059-3AD75A419F7E}" dt="2022-02-01T16:27:14.001" v="2" actId="2696"/>
        <pc:sldMkLst>
          <pc:docMk/>
          <pc:sldMk cId="335181067" sldId="372"/>
        </pc:sldMkLst>
      </pc:sldChg>
      <pc:sldChg chg="del">
        <pc:chgData name="Khattab, Sherif" userId="c83b1e15-36f3-4f46-aceb-05aac24c545e" providerId="ADAL" clId="{B4C86C03-C763-42DA-B059-3AD75A419F7E}" dt="2022-02-01T16:24:16.175" v="1" actId="2696"/>
        <pc:sldMkLst>
          <pc:docMk/>
          <pc:sldMk cId="3419089429" sldId="501"/>
        </pc:sldMkLst>
      </pc:sldChg>
      <pc:sldChg chg="del">
        <pc:chgData name="Khattab, Sherif" userId="c83b1e15-36f3-4f46-aceb-05aac24c545e" providerId="ADAL" clId="{B4C86C03-C763-42DA-B059-3AD75A419F7E}" dt="2022-02-01T16:24:16.175" v="1" actId="2696"/>
        <pc:sldMkLst>
          <pc:docMk/>
          <pc:sldMk cId="4120720973" sldId="503"/>
        </pc:sldMkLst>
      </pc:sldChg>
      <pc:sldChg chg="del">
        <pc:chgData name="Khattab, Sherif" userId="c83b1e15-36f3-4f46-aceb-05aac24c545e" providerId="ADAL" clId="{B4C86C03-C763-42DA-B059-3AD75A419F7E}" dt="2022-02-01T16:27:14.001" v="2" actId="2696"/>
        <pc:sldMkLst>
          <pc:docMk/>
          <pc:sldMk cId="4218373473" sldId="507"/>
        </pc:sldMkLst>
      </pc:sldChg>
      <pc:sldChg chg="del">
        <pc:chgData name="Khattab, Sherif" userId="c83b1e15-36f3-4f46-aceb-05aac24c545e" providerId="ADAL" clId="{B4C86C03-C763-42DA-B059-3AD75A419F7E}" dt="2022-02-01T16:27:14.001" v="2" actId="2696"/>
        <pc:sldMkLst>
          <pc:docMk/>
          <pc:sldMk cId="2005153346" sldId="508"/>
        </pc:sldMkLst>
      </pc:sldChg>
      <pc:sldChg chg="del">
        <pc:chgData name="Khattab, Sherif" userId="c83b1e15-36f3-4f46-aceb-05aac24c545e" providerId="ADAL" clId="{B4C86C03-C763-42DA-B059-3AD75A419F7E}" dt="2022-02-01T16:27:14.001" v="2" actId="2696"/>
        <pc:sldMkLst>
          <pc:docMk/>
          <pc:sldMk cId="707882026" sldId="509"/>
        </pc:sldMkLst>
      </pc:sldChg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3948097611" sldId="515"/>
        </pc:sldMkLst>
      </pc:sldChg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2276284397" sldId="531"/>
        </pc:sldMkLst>
      </pc:sldChg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715489830" sldId="532"/>
        </pc:sldMkLst>
      </pc:sldChg>
      <pc:sldChg chg="del">
        <pc:chgData name="Khattab, Sherif" userId="c83b1e15-36f3-4f46-aceb-05aac24c545e" providerId="ADAL" clId="{B4C86C03-C763-42DA-B059-3AD75A419F7E}" dt="2022-01-18T05:32:16.085" v="0" actId="2696"/>
        <pc:sldMkLst>
          <pc:docMk/>
          <pc:sldMk cId="4123278128" sldId="533"/>
        </pc:sldMkLst>
      </pc:sldChg>
      <pc:sldChg chg="del">
        <pc:chgData name="Khattab, Sherif" userId="c83b1e15-36f3-4f46-aceb-05aac24c545e" providerId="ADAL" clId="{B4C86C03-C763-42DA-B059-3AD75A419F7E}" dt="2022-02-01T16:27:14.001" v="2" actId="2696"/>
        <pc:sldMkLst>
          <pc:docMk/>
          <pc:sldMk cId="4075118613" sldId="540"/>
        </pc:sldMkLst>
      </pc:sldChg>
      <pc:sldChg chg="del">
        <pc:chgData name="Khattab, Sherif" userId="c83b1e15-36f3-4f46-aceb-05aac24c545e" providerId="ADAL" clId="{B4C86C03-C763-42DA-B059-3AD75A419F7E}" dt="2022-02-01T16:27:14.001" v="2" actId="2696"/>
        <pc:sldMkLst>
          <pc:docMk/>
          <pc:sldMk cId="3718964789" sldId="543"/>
        </pc:sldMkLst>
      </pc:sldChg>
      <pc:sldChg chg="del">
        <pc:chgData name="Khattab, Sherif" userId="c83b1e15-36f3-4f46-aceb-05aac24c545e" providerId="ADAL" clId="{B4C86C03-C763-42DA-B059-3AD75A419F7E}" dt="2022-02-01T16:24:16.175" v="1" actId="2696"/>
        <pc:sldMkLst>
          <pc:docMk/>
          <pc:sldMk cId="2879040013" sldId="550"/>
        </pc:sldMkLst>
      </pc:sldChg>
      <pc:sldChg chg="del">
        <pc:chgData name="Khattab, Sherif" userId="c83b1e15-36f3-4f46-aceb-05aac24c545e" providerId="ADAL" clId="{B4C86C03-C763-42DA-B059-3AD75A419F7E}" dt="2022-02-01T16:27:14.001" v="2" actId="2696"/>
        <pc:sldMkLst>
          <pc:docMk/>
          <pc:sldMk cId="3046526653" sldId="55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0 245 16439 0 0,'0'0'1892'0'0,"2"0"-1154"0"0,4-2 384 0 0,4-2-593 0 0,-1 1-1 0 0,1 0 0 0 0,0 1 0 0 0,1 0 0 0 0,13 0 1 0 0,25 6 437 0 0,-35-3-763 0 0,-1 0 1 0 0,1 0-1 0 0,13-2 1 0 0,2 0 167 0 0,39 3 0 0 0,-7 0-177 0 0,19-1-178 0 0,238-11 42 0 0,-227 3-58 0 0,63-8 0 0 0,-142 13-22 0 0,0 0-120 0 0,1-1 0 0 0,-1 1 1 0 0,-1-2-1 0 0,14-5 1 0 0,-23 8-290 0 0,-1-5-445 0 0,-1 5 855 0 0,0 1-1 0 0,0 0 1 0 0,1-1 0 0 0,-1 1 0 0 0,0 0-1 0 0,0-1 1 0 0,0 1 0 0 0,0-1 0 0 0,0 1 0 0 0,0 0-1 0 0,0-1 1 0 0,0 1 0 0 0,0-1 0 0 0,0 1-1 0 0,-1 0 1 0 0,1-1 0 0 0,0 1 0 0 0,0 0-1 0 0,0-1 1 0 0,0 1 0 0 0,0 0 0 0 0,-1-1-1 0 0,1 1 1 0 0,0 0 0 0 0,0-1 0 0 0,-1 1 0 0 0,1 0-1 0 0,-7-6-128 0 0,0 0-1 0 0,0 1 1 0 0,0 0-1 0 0,-1 1 0 0 0,0 0 1 0 0,1 0-1 0 0,-15-4 1 0 0,-4-4-70 0 0,-1 0-215 0 0,-33-10 0 0 0,-5-2-615 0 0,23 8 694 0 0,25 10 250 0 0,-24-12 0 0 0,38 17 106 0 0,0-1 0 0 0,-1 1 0 0 0,1 0 0 0 0,0-1 0 0 0,-7 0 0 0 0,1 0 0 0 0,4-1 598 0 0,7 3-513 0 0,71 4 640 0 0,-36 1-88 0 0,-13 0-250 0 0,20 4-59 0 0,-29-5-188 0 0,-13-3-100 0 0,0 0 1 0 0,0 0 0 0 0,1-1-1 0 0,-1 1 1 0 0,0-1-1 0 0,1 1 1 0 0,3-1-1 0 0,57 4 1448 0 0,-36-1-897 0 0,-19 0-372 0 0,-8-2-196 0 0,1-1 0 0 0,0 0 0 0 0,-1 1 0 0 0,1-1 0 0 0,-1 0 0 0 0,1 0 0 0 0,-1 1 0 0 0,1-1 1 0 0,0 0-1 0 0,-1 0 0 0 0,1 0 0 0 0,0 0 0 0 0,-1 0 0 0 0,1 0 0 0 0,0 0 0 0 0,-1 0 0 0 0,2 0 1 0 0,0 13 278 0 0,-2-11-281 0 0,0 0 0 0 0,0 0 0 0 0,0 0 0 0 0,-1 0 0 0 0,1 0 0 0 0,-1 0 0 0 0,0-1 0 0 0,1 1 0 0 0,-1 0 0 0 0,0 0 0 0 0,0 0 0 0 0,0-1 0 0 0,-2 3 0 0 0,-19 19 5 0 0,4-6-38 0 0,-14 18-51 0 0,-41 48 102 0 0,56-63-237 0 0,0-1-1 0 0,-21 16 1 0 0,20-19-72 0 0,0 1 1 0 0,-18 24-1 0 0,-20 26-1922 0 0,41-48 320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0 245 16439 0 0,'0'0'1892'0'0,"2"0"-1154"0"0,4-2 384 0 0,4-2-593 0 0,-1 1-1 0 0,1 0 0 0 0,0 1 0 0 0,1 0 0 0 0,13 0 1 0 0,25 6 437 0 0,-35-3-763 0 0,-1 0 1 0 0,1 0-1 0 0,13-2 1 0 0,2 0 167 0 0,39 3 0 0 0,-7 0-177 0 0,19-1-178 0 0,238-11 42 0 0,-227 3-58 0 0,63-8 0 0 0,-142 13-22 0 0,0 0-120 0 0,1-1 0 0 0,-1 1 1 0 0,-1-2-1 0 0,14-5 1 0 0,-23 8-290 0 0,-1-5-445 0 0,-1 5 855 0 0,0 1-1 0 0,0 0 1 0 0,1-1 0 0 0,-1 1 0 0 0,0 0-1 0 0,0-1 1 0 0,0 1 0 0 0,0-1 0 0 0,0 1 0 0 0,0 0-1 0 0,0-1 1 0 0,0 1 0 0 0,0-1 0 0 0,0 1-1 0 0,-1 0 1 0 0,1-1 0 0 0,0 1 0 0 0,0 0-1 0 0,0-1 1 0 0,0 1 0 0 0,0 0 0 0 0,-1-1-1 0 0,1 1 1 0 0,0 0 0 0 0,0-1 0 0 0,-1 1 0 0 0,1 0-1 0 0,-7-6-128 0 0,0 0-1 0 0,0 1 1 0 0,0 0-1 0 0,-1 1 0 0 0,0 0 1 0 0,1 0-1 0 0,-15-4 1 0 0,-4-4-70 0 0,-1 0-215 0 0,-33-10 0 0 0,-5-2-615 0 0,23 8 694 0 0,25 10 250 0 0,-24-12 0 0 0,38 17 106 0 0,0-1 0 0 0,-1 1 0 0 0,1 0 0 0 0,0-1 0 0 0,-7 0 0 0 0,1 0 0 0 0,4-1 598 0 0,7 3-513 0 0,71 4 640 0 0,-36 1-88 0 0,-13 0-250 0 0,20 4-59 0 0,-29-5-188 0 0,-13-3-100 0 0,0 0 1 0 0,0 0 0 0 0,1-1-1 0 0,-1 1 1 0 0,0-1-1 0 0,1 1 1 0 0,3-1-1 0 0,57 4 1448 0 0,-36-1-897 0 0,-19 0-372 0 0,-8-2-196 0 0,1-1 0 0 0,0 0 0 0 0,-1 1 0 0 0,1-1 0 0 0,-1 0 0 0 0,1 0 0 0 0,-1 1 0 0 0,1-1 1 0 0,0 0-1 0 0,-1 0 0 0 0,1 0 0 0 0,0 0 0 0 0,-1 0 0 0 0,1 0 0 0 0,0 0 0 0 0,-1 0 0 0 0,2 0 1 0 0,0 13 278 0 0,-2-11-281 0 0,0 0 0 0 0,0 0 0 0 0,0 0 0 0 0,-1 0 0 0 0,1 0 0 0 0,-1 0 0 0 0,0-1 0 0 0,1 1 0 0 0,-1 0 0 0 0,0 0 0 0 0,0 0 0 0 0,0-1 0 0 0,-2 3 0 0 0,-19 19 5 0 0,4-6-38 0 0,-14 18-51 0 0,-41 48 102 0 0,56-63-237 0 0,0-1-1 0 0,-21 16 1 0 0,20-19-72 0 0,0 1 1 0 0,-18 24-1 0 0,-20 26-1922 0 0,41-48 320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3.8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1333 74 13504 0 0,'0'0'7955'0'0,"-5"-3"-6893"0"0,-14-1-1001 0 0,-1 1 0 0 0,1 1 0 0 0,-1 0 0 0 0,1 2 0 0 0,-26 2 0 0 0,-98 18 194 0 0,102-14-238 0 0,-85 17-17 0 0,37-4 0 0 0,-1 1 0 0 0,-32-2 0 0 0,-115 12 0 0 0,176-27 103 0 0,-95-9 0 0 0,143 3-82 0 0,0 0 1 0 0,0 0 0 0 0,0-1 0 0 0,-18-8 0 0 0,30 11-65 0 0,7-7-33 0 0,2-1 184 0 0,1 0 0 0 0,1 2 0 0 0,-1-1 0 0 0,1 1 0 0 0,1 0 0 0 0,-1 1 0 0 0,23-9 0 0 0,-21 10-80 0 0,1-1 0 0 0,0 0 1 0 0,15-10-1 0 0,21-11 31 0 0,10-2 105 0 0,-57 29 200 0 0,3-3-100 0 0,-3 3-126 0 0,-6 7 604 0 0,-2-2-742 0 0,0 1 0 0 0,0-1 0 0 0,0 0 0 0 0,-1 0 0 0 0,0-1 0 0 0,-12 6 0 0 0,-3 3 0 0 0,5-3-30 0 0,-1-1 1 0 0,-24 8-1 0 0,12-5 130 0 0,8-5-11 0 0,16-5-56 0 0,1-1 0 0 0,-1 1 0 0 0,-9 5 0 0 0,-10 6 77 0 0,16-8-70 0 0,-1 0 1 0 0,1 1 0 0 0,-8 6-1 0 0,8-6 30 0 0,9-5-45 0 0,-1 0 0 0 0,1 1 0 0 0,0-1 0 0 0,-1 0 1 0 0,1 0-1 0 0,0 0 0 0 0,0 0 0 0 0,-1 0 0 0 0,1 1 1 0 0,0-1-1 0 0,0 0 0 0 0,1 0 0 0 0,-1 0 0 0 0,0 2 1 0 0,0-2-18 0 0,1 2 9 0 0,-1-1-1 0 0,0 1 0 0 0,1 0 1 0 0,0 0-1 0 0,-1 0 1 0 0,1 0-1 0 0,0 0 1 0 0,1-1-1 0 0,-1 1 0 0 0,0 0 1 0 0,1-1-1 0 0,-1 1 1 0 0,1-1-1 0 0,0 1 0 0 0,3 2 1 0 0,3 3-32 0 0,1 0 0 0 0,15 10 0 0 0,-5-4 27 0 0,-2 1-34 0 0,1-1 0 0 0,1 0 1 0 0,0-2-1 0 0,1 0 1 0 0,33 14-1 0 0,-39-21-465 0 0,0 0 1 0 0,1-1-1 0 0,25 3 0 0 0,-2-5-6180 0 0,-9-2-1298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4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1 23583 0 0,'0'0'1155'0'0,"1"2"-508"0"0,2 7-498 0 0,0 0 0 0 0,-1 0 0 0 0,0 1 0 0 0,0-1 1 0 0,1 16-1 0 0,-3-4 79 0 0,-2 37-1 0 0,-4-23-305 0 0,-1-1 0 0 0,-2 1 0 0 0,-24 62 0 0 0,-8 24-1077 0 0,12-30-50 0 0,7-14-1976 0 0,13-55 1698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4.6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89 128 15344 0 0,'0'0'1393'0'0,"2"-2"-1149"0"0,3-2 8 0 0,-1 0 0 0 0,0 0 0 0 0,0-1 0 0 0,0 0 1 0 0,-1 0-1 0 0,5-7 0 0 0,0-1 1531 0 0,-4 7-1555 0 0,1 0 0 0 0,-1 1 0 0 0,1-1 1 0 0,1 1-1 0 0,-1 0 0 0 0,1 1 0 0 0,0-1 1 0 0,0 1-1 0 0,0 0 0 0 0,1 0 0 0 0,-1 1 1 0 0,1 0-1 0 0,0 0 0 0 0,0 1 0 0 0,11-3 0 0 0,-13 4-200 0 0,1 0 0 0 0,0 0 0 0 0,0 0 0 0 0,0 1 0 0 0,-1 0-1 0 0,1 1 1 0 0,0-1 0 0 0,0 1 0 0 0,0 0 0 0 0,0 0-1 0 0,-1 1 1 0 0,1 0 0 0 0,-1 0 0 0 0,1 0 0 0 0,-1 1 0 0 0,0-1-1 0 0,0 1 1 0 0,0 1 0 0 0,0-1 0 0 0,4 5 0 0 0,-5-5-27 0 0,-1 0 1 0 0,1 1-1 0 0,-1-1 1 0 0,0 1-1 0 0,0 0 1 0 0,0 0-1 0 0,-1 0 1 0 0,0 0-1 0 0,1 0 1 0 0,-2 1-1 0 0,3 4 1 0 0,-4-6-6 0 0,1 0 0 0 0,-1 0 0 0 0,1-1 0 0 0,-1 1 0 0 0,0 0 0 0 0,0 0 0 0 0,-1-1 0 0 0,1 1-1 0 0,0 0 1 0 0,-1 0 0 0 0,0-1 0 0 0,1 1 0 0 0,-1 0 0 0 0,0-1 0 0 0,-1 1 0 0 0,1-1 0 0 0,0 1 0 0 0,-1-1 0 0 0,1 0 0 0 0,-4 4 0 0 0,-4 5-116 0 0,-1-1 0 0 0,0-1 0 0 0,-1 1 0 0 0,-22 14 0 0 0,-52 24-965 0 0,68-39 863 0 0,-65 31-690 0 0,-12 6-2045 0 0,69-33 1650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4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221 14 2760 0 0,'-7'7'77'0'0,"0"-1"0"0"0,-11 9 0 0 0,3-3 344 0 0,-1 0 2018 0 0,12-9-1093 0 0,0 0 0 0 0,-1 0 0 0 0,-6 8 1 0 0,7-7-894 0 0,0 0 0 0 0,0-1 1 0 0,0 0-1 0 0,-1 0 1 0 0,0 0-1 0 0,0 0 1 0 0,0-1-1 0 0,-9 4 0 0 0,6-3-368 0 0,1 0 1 0 0,0 1-1 0 0,-11 7 0 0 0,-21 16-1262 0 0,39-27 1126 0 0,-1 1 0 0 0,1-1 0 0 0,0 1 0 0 0,-1-1 0 0 0,1 1 0 0 0,-1-1 0 0 0,1 1 1 0 0,0-1-1 0 0,0 1 0 0 0,-1-1 0 0 0,1 1 0 0 0,0 0 0 0 0,0-1 0 0 0,0 1 0 0 0,-1-1 1 0 0,1 1-1 0 0,0 0 0 0 0,0-1 0 0 0,0 1 0 0 0,0 0 0 0 0,0-1 0 0 0,0 1 0 0 0,1 0 1 0 0,-1-1-1 0 0,0 1 0 0 0,0-1 0 0 0,0 1 0 0 0,1 0 0 0 0,-1-1 0 0 0,0 1 0 0 0,0-1 1 0 0,1 1-1 0 0,-1-1 0 0 0,1 1 0 0 0,-1-1 0 0 0,0 1 0 0 0,2 0 0 0 0,2 2 330 0 0,0-1 0 0 0,1 0 0 0 0,-1 0 0 0 0,1 0-1 0 0,-1 0 1 0 0,1-1 0 0 0,0 0 0 0 0,0 0 0 0 0,0 0 0 0 0,-1 0-1 0 0,1-1 1 0 0,0 0 0 0 0,0 0 0 0 0,7-1 0 0 0,13-1 1637 0 0,37-9 0 0 0,-47 8-1471 0 0,-4 0-64 0 0,0 0 0 0 0,0 0-1 0 0,0-1 1 0 0,-1 0 0 0 0,1 0 0 0 0,-1-2 0 0 0,0 1-1 0 0,0-1 1 0 0,11-9 0 0 0,-20 13-357 0 0,0 1 0 0 0,0 0-1 0 0,0 0 1 0 0,0-1 0 0 0,0 1 0 0 0,-1 0 0 0 0,1-1 0 0 0,0 1-1 0 0,-1-1 1 0 0,1 1 0 0 0,-1-1 0 0 0,1 0 0 0 0,-1 1 0 0 0,0-1 0 0 0,0 1-1 0 0,0-1 1 0 0,0 1 0 0 0,0-1 0 0 0,0 0 0 0 0,0 1 0 0 0,0-1-1 0 0,-1 1 1 0 0,0-3 0 0 0,0 1-10 0 0,0-1 0 0 0,0 1 0 0 0,-1-1-1 0 0,1 1 1 0 0,-1 0 0 0 0,0 0 0 0 0,0 0 0 0 0,0 0 0 0 0,-4-5 0 0 0,-5 0-435 0 0,1 1 1 0 0,-1-1 0 0 0,0 2 0 0 0,-23-11 0 0 0,33 17 394 0 0,-25-13-805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6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0 103 4608 0 0,'0'0'208'0'0,"3"0"-9"0"0,41-11-57 0 0,84-16 12050 0 0,-72 18-10430 0 0,315-13 2269 0 0,-183 16-2582 0 0,-23 1-450 0 0,-90 2-759 0 0,61-8 65 0 0,-124 8-282 0 0,-10 2-36 0 0,0 0 0 0 0,0 0 0 0 0,1 1 0 0 0,-1-1 0 0 0,0 1 0 0 0,1-1 0 0 0,-1 1 0 0 0,1 0 0 0 0,2 0 1 0 0,-3 0-551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7.0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31 9672 0 0,'1'0'51'0'0,"1"1"0"0"0,-1-1 0 0 0,0 0 0 0 0,0 0-1 0 0,1 0 1 0 0,-1 0 0 0 0,0 0 0 0 0,0-1 0 0 0,0 1 0 0 0,1 0 0 0 0,-1 0 0 0 0,0-1 0 0 0,0 1 0 0 0,0-1 0 0 0,0 1 0 0 0,1-1 0 0 0,-1 1 0 0 0,0-1 0 0 0,1-1 0 0 0,12-5 372 0 0,5 1 3499 0 0,-1 2 0 0 0,25-4-1 0 0,-40 8-3844 0 0,0 0-1 0 0,0 0 1 0 0,0 0-1 0 0,0 1 1 0 0,0-1 0 0 0,0 1-1 0 0,0 0 1 0 0,0 0-1 0 0,0 0 1 0 0,0 0-1 0 0,-1 0 1 0 0,1 0-1 0 0,4 4 1 0 0,0 0 7 0 0,0 0 0 0 0,0 1 0 0 0,9 10 0 0 0,-11-9-42 0 0,1 0 0 0 0,-1 1 0 0 0,-1-1 0 0 0,0 1 0 0 0,5 10-1 0 0,8 16 92 0 0,-1-2 18 0 0,22 57 0 0 0,-28-62-103 0 0,-2-3-64 0 0,-1 0 0 0 0,-1 1 1 0 0,2 26-1 0 0,-6-32 12 0 0,0 0 1 0 0,-2 0-1 0 0,0 0 0 0 0,-4 24 1 0 0,-20 75 6 0 0,14-90-21 0 0,-1 0-1 0 0,-1 0 0 0 0,-19 31 1 0 0,19-39-56 0 0,0-1-1 0 0,-2 0 1 0 0,0-1 0 0 0,-1 0 0 0 0,-18 15 0 0 0,-91 73-3549 0 0,102-89 2156 0 0,-8 9-5699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7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21167 0 0,'0'0'3419'0'0,"1"2"-2814"0"0,1 2-491 0 0,0 1 1 0 0,-1-1-1 0 0,1 1 0 0 0,-1 0 0 0 0,0-1 1 0 0,1 10-1 0 0,2 9-54 0 0,8 54 4 0 0,5 148 0 0 0,-12-131-45 0 0,8 245 252 0 0,9 115-485 0 0,-2-199-1218 0 0,1-49-2109 0 0,-17-152 1922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8.0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4 266 9672 0 0,'0'0'748'0'0,"0"-2"-492"0"0,-1 1-100 0 0,0-1 0 0 0,1 1 0 0 0,0-1 0 0 0,-1 0-1 0 0,1 0 1 0 0,0 1 0 0 0,0-1 0 0 0,0 0 0 0 0,0 1 0 0 0,0-1 0 0 0,0 0 0 0 0,0 0 0 0 0,1 1 0 0 0,-1-1 0 0 0,1 0 0 0 0,-1 1 0 0 0,2-3 0 0 0,0 1 365 0 0,-1 0 1 0 0,1 0-1 0 0,1 0 1 0 0,-1 0 0 0 0,0 0-1 0 0,1 0 1 0 0,4-4-1 0 0,0 2-7 0 0,1-1 0 0 0,-1 1-1 0 0,1 1 1 0 0,0-1 0 0 0,0 1 0 0 0,10-3-1 0 0,29-7-210 0 0,0 3 1 0 0,83-10-1 0 0,26-1 617 0 0,100 2 520 0 0,318-35-1082 0 0,-428 42-231 0 0,-70 7-38 0 0,37 0 355 0 0,-97 6-313 0 0,0 1 0 0 0,0 1 0 0 0,0 0 0 0 0,0 1 1 0 0,17 5-1 0 0,-28-6-125 0 0,1 1 0 0 0,-1-1 0 0 0,1 1 1 0 0,-1 0-1 0 0,0 1 0 0 0,0-1 0 0 0,-1 1 0 0 0,1 0 1 0 0,-1 0-1 0 0,1 0 0 0 0,-1 1 0 0 0,-1 0 1 0 0,1 0-1 0 0,-1 0 0 0 0,1 0 0 0 0,-1 0 0 0 0,2 6 1 0 0,1 6 6 0 0,0-1 0 0 0,-1 0 0 0 0,0 1 0 0 0,3 31 0 0 0,-4-1-13 0 0,-2 0 0 0 0,-5 55 0 0 0,1 32 0 0 0,4-83-7 0 0,19 234-138 0 0,80 206-129 0 0,-52-275-160 0 0,3 10 390 0 0,-14-43-9 0 0,-26-119 42 0 0,-7-21 11 0 0,-1 0 0 0 0,-3 47 0 0 0,-1-78 0 0 0,0-8 8 0 0,0 1 1 0 0,0-1-1 0 0,-1 1 0 0 0,1-1 0 0 0,-1 0 1 0 0,0 0-1 0 0,-1 1 0 0 0,1-1 0 0 0,-1 0 1 0 0,1 0-1 0 0,-1 0 0 0 0,0 0 0 0 0,-1-1 1 0 0,1 1-1 0 0,-6 6 0 0 0,3-5 4 0 0,0-1 0 0 0,-1 0 0 0 0,1 0 0 0 0,-1 0 0 0 0,0-1 0 0 0,0 0 0 0 0,0 0 0 0 0,0-1 0 0 0,0 1 0 0 0,-9 1 0 0 0,-47 10 31 0 0,-1-2 1 0 0,-70 3-1 0 0,21-3 93 0 0,-179 17 204 0 0,167-18-150 0 0,-71 3 170 0 0,48-4-92 0 0,134-9-251 0 0,-305 21 315 0 0,0-16-585 0 0,284-7-579 0 0,1-2-1 0 0,-1-1 0 0 0,-54-15 1 0 0,44 2-950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8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71 5984 0 0,'0'0'464'0'0,"2"-2"422"0"0,-1 1-495 0 0,0 0-1 0 0,-1 0 1 0 0,1 0 0 0 0,0 0-1 0 0,-1 0 1 0 0,1 0-1 0 0,-1 0 1 0 0,1 0-1 0 0,-1 0 1 0 0,0-1 0 0 0,0 1-1 0 0,1 0 1 0 0,-1 0-1 0 0,0 0 1 0 0,0-1-1 0 0,0 1 1 0 0,0 0-1 0 0,0 0 1 0 0,0 0 0 0 0,0-1-1 0 0,-1 1 1 0 0,1 0-1 0 0,0 0 1 0 0,-1 0-1 0 0,1 0 1 0 0,-1 0 0 0 0,0-2-1 0 0,0 0-224 0 0,-1 1-1 0 0,1 0 1 0 0,-1-1-1 0 0,0 1 1 0 0,0 0 0 0 0,0 0-1 0 0,0 0 1 0 0,0 0-1 0 0,0 0 1 0 0,0 1-1 0 0,0-1 1 0 0,-1 1-1 0 0,1-1 1 0 0,-1 1 0 0 0,1 0-1 0 0,-4-1 1 0 0,1 1-74 0 0,1 0 0 0 0,-1 0 0 0 0,1 1 0 0 0,-1 0 0 0 0,1 0 0 0 0,-1 0 0 0 0,1 0 0 0 0,-1 1 0 0 0,-5 0 0 0 0,-5 4-76 0 0,0-1 1 0 0,1 2-1 0 0,-1 0 1 0 0,-24 15-1 0 0,32-17 0 0 0,1 0-1 0 0,0 1 0 0 0,0 0 1 0 0,0 1-1 0 0,1-1 0 0 0,-1 1 1 0 0,-8 12-1 0 0,-25 50 87 0 0,30-52-193 0 0,3-4 100 0 0,0 1 1 0 0,0 0-1 0 0,2 0 1 0 0,-1 0-1 0 0,2 0 1 0 0,0 1-1 0 0,0-1 1 0 0,1 1-1 0 0,1 0 1 0 0,1 0-1 0 0,-1 0 1 0 0,2 0-1 0 0,2 13 1 0 0,15 65 136 0 0,-15-81-74 0 0,0 0 1 0 0,1 0 0 0 0,1-1-1 0 0,0 1 1 0 0,11 18-1 0 0,-6-15 30 0 0,4 5 431 0 0,28 33 0 0 0,-27-35-231 0 0,-11-13-253 0 0,-1 0 1 0 0,1 0-1 0 0,0 0 1 0 0,1 0-1 0 0,7 5 1 0 0,-5-4-9 0 0,2 0 1 0 0,-1-1-1 0 0,0 0 1 0 0,1 0-1 0 0,0-1 1 0 0,0 0-1 0 0,9 2 1 0 0,-13-5-344 0 0,0 1 0 0 0,0-1 0 0 0,0 0 0 0 0,0 0 1 0 0,0 0-1 0 0,6-2 0 0 0,-6 1-756 0 0,0 0-1 0 0,1-1 1 0 0,-1 0-1 0 0,-1 0 1 0 0,1 0-1 0 0,8-5 1 0 0,5-5-5646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9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228 0 15576 0 0,'0'0'1565'0'0,"-2"0"-1433"0"0,-2 0-101 0 0,-1 0 0 0 0,0 1 0 0 0,1-1 0 0 0,-1 1 0 0 0,1 0 0 0 0,-1 0 0 0 0,1 1 0 0 0,-1-1 1 0 0,1 1-1 0 0,-1 0 0 0 0,1 0 0 0 0,0 0 0 0 0,0 1 0 0 0,0-1 0 0 0,-5 6 0 0 0,8-7-28 0 0,-10 7-57 0 0,1 0 1 0 0,0 1 0 0 0,0 0-1 0 0,1 1 1 0 0,-15 20 0 0 0,-26 46-425 0 0,46-70 430 0 0,1 0-1 0 0,0 0 0 0 0,0 1 0 0 0,0 0 0 0 0,1-1 0 0 0,0 1 0 0 0,0 0 0 0 0,1 0 0 0 0,0 0 0 0 0,0 10 0 0 0,0-8 18 0 0,1 0 1 0 0,0 1-1 0 0,1-1 0 0 0,0 1 1 0 0,1-1-1 0 0,0 0 0 0 0,4 13 1 0 0,-4-18 43 0 0,1 1 0 0 0,-1 0 0 0 0,1-1 1 0 0,0 0-1 0 0,0 1 0 0 0,0-1 0 0 0,0 0 1 0 0,1-1-1 0 0,0 1 0 0 0,0-1 1 0 0,0 1-1 0 0,0-1 0 0 0,0 0 0 0 0,1-1 1 0 0,-1 1-1 0 0,1-1 0 0 0,0 0 1 0 0,8 3-1 0 0,-3-2 193 0 0,0-1 1 0 0,0 0 0 0 0,0 0-1 0 0,0-1 1 0 0,0-1 0 0 0,0 1-1 0 0,0-2 1 0 0,18-2-1 0 0,-14 1 291 0 0,-1-1 0 0 0,1 0 0 0 0,-1-1 0 0 0,0 0 0 0 0,20-10 0 0 0,-29 12-331 0 0,0-1 0 0 0,0 1 0 0 0,0-1 0 0 0,0 0 0 0 0,-1 0 1 0 0,1 0-1 0 0,-1 0 0 0 0,0-1 0 0 0,0 1 0 0 0,0-1 0 0 0,0 0 1 0 0,0 0-1 0 0,-1 0 0 0 0,0 0 0 0 0,0 0 0 0 0,0 0 0 0 0,0-1 0 0 0,-1 1 1 0 0,0-1-1 0 0,1-6 0 0 0,-1 5-89 0 0,-1 0-1 0 0,1-1 1 0 0,-1 1-1 0 0,-1 0 1 0 0,0 0 0 0 0,1 0-1 0 0,-2 0 1 0 0,1 0-1 0 0,-1 0 1 0 0,0 0 0 0 0,0 0-1 0 0,0 1 1 0 0,-1-1-1 0 0,0 1 1 0 0,0-1 0 0 0,-1 1-1 0 0,1 0 1 0 0,-1 0-1 0 0,0 1 1 0 0,-1-1 0 0 0,-5-4-1 0 0,-2-2-59 0 0,-7-6-1011 0 0,-27-18-1 0 0,13 15-141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0 245 16439 0 0,'0'0'1892'0'0,"2"0"-1154"0"0,4-2 384 0 0,4-2-593 0 0,-1 1-1 0 0,1 0 0 0 0,0 1 0 0 0,1 0 0 0 0,13 0 1 0 0,25 6 437 0 0,-35-3-763 0 0,-1 0 1 0 0,1 0-1 0 0,13-2 1 0 0,2 0 167 0 0,39 3 0 0 0,-7 0-177 0 0,19-1-178 0 0,238-11 42 0 0,-227 3-58 0 0,63-8 0 0 0,-142 13-22 0 0,0 0-120 0 0,1-1 0 0 0,-1 1 1 0 0,-1-2-1 0 0,14-5 1 0 0,-23 8-290 0 0,-1-5-445 0 0,-1 5 855 0 0,0 1-1 0 0,0 0 1 0 0,1-1 0 0 0,-1 1 0 0 0,0 0-1 0 0,0-1 1 0 0,0 1 0 0 0,0-1 0 0 0,0 1 0 0 0,0 0-1 0 0,0-1 1 0 0,0 1 0 0 0,0-1 0 0 0,0 1-1 0 0,-1 0 1 0 0,1-1 0 0 0,0 1 0 0 0,0 0-1 0 0,0-1 1 0 0,0 1 0 0 0,0 0 0 0 0,-1-1-1 0 0,1 1 1 0 0,0 0 0 0 0,0-1 0 0 0,-1 1 0 0 0,1 0-1 0 0,-7-6-128 0 0,0 0-1 0 0,0 1 1 0 0,0 0-1 0 0,-1 1 0 0 0,0 0 1 0 0,1 0-1 0 0,-15-4 1 0 0,-4-4-70 0 0,-1 0-215 0 0,-33-10 0 0 0,-5-2-615 0 0,23 8 694 0 0,25 10 250 0 0,-24-12 0 0 0,38 17 106 0 0,0-1 0 0 0,-1 1 0 0 0,1 0 0 0 0,0-1 0 0 0,-7 0 0 0 0,1 0 0 0 0,4-1 598 0 0,7 3-513 0 0,71 4 640 0 0,-36 1-88 0 0,-13 0-250 0 0,20 4-59 0 0,-29-5-188 0 0,-13-3-100 0 0,0 0 1 0 0,0 0 0 0 0,1-1-1 0 0,-1 1 1 0 0,0-1-1 0 0,1 1 1 0 0,3-1-1 0 0,57 4 1448 0 0,-36-1-897 0 0,-19 0-372 0 0,-8-2-196 0 0,1-1 0 0 0,0 0 0 0 0,-1 1 0 0 0,1-1 0 0 0,-1 0 0 0 0,1 0 0 0 0,-1 1 0 0 0,1-1 1 0 0,0 0-1 0 0,-1 0 0 0 0,1 0 0 0 0,0 0 0 0 0,-1 0 0 0 0,1 0 0 0 0,0 0 0 0 0,-1 0 0 0 0,2 0 1 0 0,0 13 278 0 0,-2-11-281 0 0,0 0 0 0 0,0 0 0 0 0,0 0 0 0 0,-1 0 0 0 0,1 0 0 0 0,-1 0 0 0 0,0-1 0 0 0,1 1 0 0 0,-1 0 0 0 0,0 0 0 0 0,0 0 0 0 0,0-1 0 0 0,-2 3 0 0 0,-19 19 5 0 0,4-6-38 0 0,-14 18-51 0 0,-41 48 102 0 0,56-63-237 0 0,0-1-1 0 0,-21 16 1 0 0,20-19-72 0 0,0 1 1 0 0,-18 24-1 0 0,-20 26-1922 0 0,41-48 320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6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0 103 4608 0 0,'0'0'208'0'0,"3"0"-9"0"0,41-11-57 0 0,84-16 12050 0 0,-72 18-10430 0 0,315-13 2269 0 0,-183 16-2582 0 0,-23 1-450 0 0,-90 2-759 0 0,61-8 65 0 0,-124 8-282 0 0,-10 2-36 0 0,0 0 0 0 0,0 0 0 0 0,1 1 0 0 0,-1-1 0 0 0,0 1 0 0 0,1-1 0 0 0,-1 1 0 0 0,1 0 0 0 0,2 0 1 0 0,-3 0-551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7.0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31 9672 0 0,'1'0'51'0'0,"1"1"0"0"0,-1-1 0 0 0,0 0 0 0 0,0 0-1 0 0,1 0 1 0 0,-1 0 0 0 0,0 0 0 0 0,0-1 0 0 0,0 1 0 0 0,1 0 0 0 0,-1 0 0 0 0,0-1 0 0 0,0 1 0 0 0,0-1 0 0 0,0 1 0 0 0,1-1 0 0 0,-1 1 0 0 0,0-1 0 0 0,1-1 0 0 0,12-5 372 0 0,5 1 3499 0 0,-1 2 0 0 0,25-4-1 0 0,-40 8-3844 0 0,0 0-1 0 0,0 0 1 0 0,0 0-1 0 0,0 1 1 0 0,0-1 0 0 0,0 1-1 0 0,0 0 1 0 0,0 0-1 0 0,0 0 1 0 0,0 0-1 0 0,-1 0 1 0 0,1 0-1 0 0,4 4 1 0 0,0 0 7 0 0,0 0 0 0 0,0 1 0 0 0,9 10 0 0 0,-11-9-42 0 0,1 0 0 0 0,-1 1 0 0 0,-1-1 0 0 0,0 1 0 0 0,5 10-1 0 0,8 16 92 0 0,-1-2 18 0 0,22 57 0 0 0,-28-62-103 0 0,-2-3-64 0 0,-1 0 0 0 0,-1 1 1 0 0,2 26-1 0 0,-6-32 12 0 0,0 0 1 0 0,-2 0-1 0 0,0 0 0 0 0,-4 24 1 0 0,-20 75 6 0 0,14-90-21 0 0,-1 0-1 0 0,-1 0 0 0 0,-19 31 1 0 0,19-39-56 0 0,0-1-1 0 0,-2 0 1 0 0,0-1 0 0 0,-1 0 0 0 0,-18 15 0 0 0,-91 73-3549 0 0,102-89 2156 0 0,-8 9-5699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7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21167 0 0,'0'0'3419'0'0,"1"2"-2814"0"0,1 2-491 0 0,0 1 1 0 0,-1-1-1 0 0,1 1 0 0 0,-1 0 0 0 0,0-1 1 0 0,1 10-1 0 0,2 9-54 0 0,8 54 4 0 0,5 148 0 0 0,-12-131-45 0 0,8 245 252 0 0,9 115-485 0 0,-2-199-1218 0 0,1-49-2109 0 0,-17-152 1922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8.0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4 266 9672 0 0,'0'0'748'0'0,"0"-2"-492"0"0,-1 1-100 0 0,0-1 0 0 0,1 1 0 0 0,0-1 0 0 0,-1 0-1 0 0,1 0 1 0 0,0 1 0 0 0,0-1 0 0 0,0 0 0 0 0,0 1 0 0 0,0-1 0 0 0,0 0 0 0 0,0 0 0 0 0,1 1 0 0 0,-1-1 0 0 0,1 0 0 0 0,-1 1 0 0 0,2-3 0 0 0,0 1 365 0 0,-1 0 1 0 0,1 0-1 0 0,1 0 1 0 0,-1 0 0 0 0,0 0-1 0 0,1 0 1 0 0,4-4-1 0 0,0 2-7 0 0,1-1 0 0 0,-1 1-1 0 0,1 1 1 0 0,0-1 0 0 0,0 1 0 0 0,10-3-1 0 0,29-7-210 0 0,0 3 1 0 0,83-10-1 0 0,26-1 617 0 0,100 2 520 0 0,318-35-1082 0 0,-428 42-231 0 0,-70 7-38 0 0,37 0 355 0 0,-97 6-313 0 0,0 1 0 0 0,0 1 0 0 0,0 0 0 0 0,0 1 1 0 0,17 5-1 0 0,-28-6-125 0 0,1 1 0 0 0,-1-1 0 0 0,1 1 1 0 0,-1 0-1 0 0,0 1 0 0 0,0-1 0 0 0,-1 1 0 0 0,1 0 1 0 0,-1 0-1 0 0,1 0 0 0 0,-1 1 0 0 0,-1 0 1 0 0,1 0-1 0 0,-1 0 0 0 0,1 0 0 0 0,-1 0 0 0 0,2 6 1 0 0,1 6 6 0 0,0-1 0 0 0,-1 0 0 0 0,0 1 0 0 0,3 31 0 0 0,-4-1-13 0 0,-2 0 0 0 0,-5 55 0 0 0,1 32 0 0 0,4-83-7 0 0,19 234-138 0 0,80 206-129 0 0,-52-275-160 0 0,3 10 390 0 0,-14-43-9 0 0,-26-119 42 0 0,-7-21 11 0 0,-1 0 0 0 0,-3 47 0 0 0,-1-78 0 0 0,0-8 8 0 0,0 1 1 0 0,0-1-1 0 0,-1 1 0 0 0,1-1 0 0 0,-1 0 1 0 0,0 0-1 0 0,-1 1 0 0 0,1-1 0 0 0,-1 0 1 0 0,1 0-1 0 0,-1 0 0 0 0,0 0 0 0 0,-1-1 1 0 0,1 1-1 0 0,-6 6 0 0 0,3-5 4 0 0,0-1 0 0 0,-1 0 0 0 0,1 0 0 0 0,-1 0 0 0 0,0-1 0 0 0,0 0 0 0 0,0 0 0 0 0,0-1 0 0 0,0 1 0 0 0,-9 1 0 0 0,-47 10 31 0 0,-1-2 1 0 0,-70 3-1 0 0,21-3 93 0 0,-179 17 204 0 0,167-18-150 0 0,-71 3 170 0 0,48-4-92 0 0,134-9-251 0 0,-305 21 315 0 0,0-16-585 0 0,284-7-579 0 0,1-2-1 0 0,-1-1 0 0 0,-54-15 1 0 0,44 2-950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8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71 5984 0 0,'0'0'464'0'0,"2"-2"422"0"0,-1 1-495 0 0,0 0-1 0 0,-1 0 1 0 0,1 0 0 0 0,0 0-1 0 0,-1 0 1 0 0,1 0-1 0 0,-1 0 1 0 0,1 0-1 0 0,-1 0 1 0 0,0-1 0 0 0,0 1-1 0 0,1 0 1 0 0,-1 0-1 0 0,0 0 1 0 0,0-1-1 0 0,0 1 1 0 0,0 0-1 0 0,0 0 1 0 0,0 0 0 0 0,0-1-1 0 0,-1 1 1 0 0,1 0-1 0 0,0 0 1 0 0,-1 0-1 0 0,1 0 1 0 0,-1 0 0 0 0,0-2-1 0 0,0 0-224 0 0,-1 1-1 0 0,1 0 1 0 0,-1-1-1 0 0,0 1 1 0 0,0 0 0 0 0,0 0-1 0 0,0 0 1 0 0,0 0-1 0 0,0 0 1 0 0,0 1-1 0 0,0-1 1 0 0,-1 1-1 0 0,1-1 1 0 0,-1 1 0 0 0,1 0-1 0 0,-4-1 1 0 0,1 1-74 0 0,1 0 0 0 0,-1 0 0 0 0,1 1 0 0 0,-1 0 0 0 0,1 0 0 0 0,-1 0 0 0 0,1 0 0 0 0,-1 1 0 0 0,-5 0 0 0 0,-5 4-76 0 0,0-1 1 0 0,1 2-1 0 0,-1 0 1 0 0,-24 15-1 0 0,32-17 0 0 0,1 0-1 0 0,0 1 0 0 0,0 0 1 0 0,0 1-1 0 0,1-1 0 0 0,-1 1 1 0 0,-8 12-1 0 0,-25 50 87 0 0,30-52-193 0 0,3-4 100 0 0,0 1 1 0 0,0 0-1 0 0,2 0 1 0 0,-1 0-1 0 0,2 0 1 0 0,0 1-1 0 0,0-1 1 0 0,1 1-1 0 0,1 0 1 0 0,1 0-1 0 0,-1 0 1 0 0,2 0-1 0 0,2 13 1 0 0,15 65 136 0 0,-15-81-74 0 0,0 0 1 0 0,1 0 0 0 0,1-1-1 0 0,0 1 1 0 0,11 18-1 0 0,-6-15 30 0 0,4 5 431 0 0,28 33 0 0 0,-27-35-231 0 0,-11-13-253 0 0,-1 0 1 0 0,1 0-1 0 0,0 0 1 0 0,1 0-1 0 0,7 5 1 0 0,-5-4-9 0 0,2 0 1 0 0,-1-1-1 0 0,0 0 1 0 0,1 0-1 0 0,0-1 1 0 0,0 0-1 0 0,9 2 1 0 0,-13-5-344 0 0,0 1 0 0 0,0-1 0 0 0,0 0 0 0 0,0 0 1 0 0,0 0-1 0 0,6-2 0 0 0,-6 1-756 0 0,0 0-1 0 0,1-1 1 0 0,-1 0-1 0 0,-1 0 1 0 0,1 0-1 0 0,8-5 1 0 0,5-5-5646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9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228 0 15576 0 0,'0'0'1565'0'0,"-2"0"-1433"0"0,-2 0-101 0 0,-1 0 0 0 0,0 1 0 0 0,1-1 0 0 0,-1 1 0 0 0,1 0 0 0 0,-1 0 0 0 0,1 1 0 0 0,-1-1 1 0 0,1 1-1 0 0,-1 0 0 0 0,1 0 0 0 0,0 0 0 0 0,0 1 0 0 0,0-1 0 0 0,-5 6 0 0 0,8-7-28 0 0,-10 7-57 0 0,1 0 1 0 0,0 1 0 0 0,0 0-1 0 0,1 1 1 0 0,-15 20 0 0 0,-26 46-425 0 0,46-70 430 0 0,1 0-1 0 0,0 0 0 0 0,0 1 0 0 0,0 0 0 0 0,1-1 0 0 0,0 1 0 0 0,0 0 0 0 0,1 0 0 0 0,0 0 0 0 0,0 10 0 0 0,0-8 18 0 0,1 0 1 0 0,0 1-1 0 0,1-1 0 0 0,0 1 1 0 0,1-1-1 0 0,0 0 0 0 0,4 13 1 0 0,-4-18 43 0 0,1 1 0 0 0,-1 0 0 0 0,1-1 1 0 0,0 0-1 0 0,0 1 0 0 0,0-1 0 0 0,0 0 1 0 0,1-1-1 0 0,0 1 0 0 0,0-1 1 0 0,0 1-1 0 0,0-1 0 0 0,0 0 0 0 0,1-1 1 0 0,-1 1-1 0 0,1-1 0 0 0,0 0 1 0 0,8 3-1 0 0,-3-2 193 0 0,0-1 1 0 0,0 0 0 0 0,0 0-1 0 0,0-1 1 0 0,0-1 0 0 0,0 1-1 0 0,0-2 1 0 0,18-2-1 0 0,-14 1 291 0 0,-1-1 0 0 0,1 0 0 0 0,-1-1 0 0 0,0 0 0 0 0,20-10 0 0 0,-29 12-331 0 0,0-1 0 0 0,0 1 0 0 0,0-1 0 0 0,0 0 0 0 0,-1 0 1 0 0,1 0-1 0 0,-1 0 0 0 0,0-1 0 0 0,0 1 0 0 0,0-1 0 0 0,0 0 1 0 0,0 0-1 0 0,-1 0 0 0 0,0 0 0 0 0,0 0 0 0 0,0 0 0 0 0,0-1 0 0 0,-1 1 1 0 0,0-1-1 0 0,1-6 0 0 0,-1 5-89 0 0,-1 0-1 0 0,1-1 1 0 0,-1 1-1 0 0,-1 0 1 0 0,0 0 0 0 0,1 0-1 0 0,-2 0 1 0 0,1 0-1 0 0,-1 0 1 0 0,0 0 0 0 0,0 0-1 0 0,0 1 1 0 0,-1-1-1 0 0,0 1 1 0 0,0-1 0 0 0,-1 1-1 0 0,1 0 1 0 0,-1 0-1 0 0,0 1 1 0 0,-1-1 0 0 0,-5-4-1 0 0,-2-2-59 0 0,-7-6-1011 0 0,-27-18-1 0 0,13 15-141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0 245 16439 0 0,'0'0'1892'0'0,"2"0"-1154"0"0,4-2 384 0 0,4-2-593 0 0,-1 1-1 0 0,1 0 0 0 0,0 1 0 0 0,1 0 0 0 0,13 0 1 0 0,25 6 437 0 0,-35-3-763 0 0,-1 0 1 0 0,1 0-1 0 0,13-2 1 0 0,2 0 167 0 0,39 3 0 0 0,-7 0-177 0 0,19-1-178 0 0,238-11 42 0 0,-227 3-58 0 0,63-8 0 0 0,-142 13-22 0 0,0 0-120 0 0,1-1 0 0 0,-1 1 1 0 0,-1-2-1 0 0,14-5 1 0 0,-23 8-290 0 0,-1-5-445 0 0,-1 5 855 0 0,0 1-1 0 0,0 0 1 0 0,1-1 0 0 0,-1 1 0 0 0,0 0-1 0 0,0-1 1 0 0,0 1 0 0 0,0-1 0 0 0,0 1 0 0 0,0 0-1 0 0,0-1 1 0 0,0 1 0 0 0,0-1 0 0 0,0 1-1 0 0,-1 0 1 0 0,1-1 0 0 0,0 1 0 0 0,0 0-1 0 0,0-1 1 0 0,0 1 0 0 0,0 0 0 0 0,-1-1-1 0 0,1 1 1 0 0,0 0 0 0 0,0-1 0 0 0,-1 1 0 0 0,1 0-1 0 0,-7-6-128 0 0,0 0-1 0 0,0 1 1 0 0,0 0-1 0 0,-1 1 0 0 0,0 0 1 0 0,1 0-1 0 0,-15-4 1 0 0,-4-4-70 0 0,-1 0-215 0 0,-33-10 0 0 0,-5-2-615 0 0,23 8 694 0 0,25 10 250 0 0,-24-12 0 0 0,38 17 106 0 0,0-1 0 0 0,-1 1 0 0 0,1 0 0 0 0,0-1 0 0 0,-7 0 0 0 0,1 0 0 0 0,4-1 598 0 0,7 3-513 0 0,71 4 640 0 0,-36 1-88 0 0,-13 0-250 0 0,20 4-59 0 0,-29-5-188 0 0,-13-3-100 0 0,0 0 1 0 0,0 0 0 0 0,1-1-1 0 0,-1 1 1 0 0,0-1-1 0 0,1 1 1 0 0,3-1-1 0 0,57 4 1448 0 0,-36-1-897 0 0,-19 0-372 0 0,-8-2-196 0 0,1-1 0 0 0,0 0 0 0 0,-1 1 0 0 0,1-1 0 0 0,-1 0 0 0 0,1 0 0 0 0,-1 1 0 0 0,1-1 1 0 0,0 0-1 0 0,-1 0 0 0 0,1 0 0 0 0,0 0 0 0 0,-1 0 0 0 0,1 0 0 0 0,0 0 0 0 0,-1 0 0 0 0,2 0 1 0 0,0 13 278 0 0,-2-11-281 0 0,0 0 0 0 0,0 0 0 0 0,0 0 0 0 0,-1 0 0 0 0,1 0 0 0 0,-1 0 0 0 0,0-1 0 0 0,1 1 0 0 0,-1 0 0 0 0,0 0 0 0 0,0 0 0 0 0,0-1 0 0 0,-2 3 0 0 0,-19 19 5 0 0,4-6-38 0 0,-14 18-51 0 0,-41 48 102 0 0,56-63-237 0 0,0-1-1 0 0,-21 16 1 0 0,20-19-72 0 0,0 1 1 0 0,-18 24-1 0 0,-20 26-1922 0 0,41-48 320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1.2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0 294 10592 0 0,'0'0'818'0'0,"3"0"-532"0"0,8-3-48 0 0,5-1 1948 0 0,30-5 0 0 0,-11 4-288 0 0,-23 3-1566 0 0,-1 1 1 0 0,11-1-1 0 0,235 11 4010 0 0,-6-6-3313 0 0,-130-5-756 0 0,0-8 140 0 0,-118 10-419 0 0,2 1-22 0 0,0-1-1 0 0,1-1 1 0 0,-1 1-1 0 0,0-1 0 0 0,0 0 1 0 0,0 0-1 0 0,1 0 1 0 0,-1-1-1 0 0,0 0 0 0 0,-1 0 1 0 0,1 0-1 0 0,5-3 1 0 0,-9 4-38 0 0,-2-3-142 0 0,0-1 191 0 0,0 1 0 0 0,-1 0 1 0 0,1 0-1 0 0,-1 0 1 0 0,0 0-1 0 0,0 0 1 0 0,-1 1-1 0 0,1-1 0 0 0,-4-3 1 0 0,-1-3 6 0 0,1 2 5 0 0,-1 0 0 0 0,1 0 0 0 0,-9-7 0 0 0,-12-14-135 0 0,14 13 40 0 0,6 8 59 0 0,0-1-1 0 0,0 0 1 0 0,1-1 0 0 0,-8-14 0 0 0,12 20 47 0 0,0 0 1 0 0,0 0 0 0 0,0 0 0 0 0,-1 1 0 0 0,1-1-1 0 0,-1 1 1 0 0,0-1 0 0 0,0 1 0 0 0,-5-4 0 0 0,7 6 78 0 0,1 1-74 0 0,0 0 0 0 0,0 0-1 0 0,0-1 1 0 0,0 1 0 0 0,0 0 0 0 0,0-1 0 0 0,0 1 0 0 0,0 0-1 0 0,0-1 1 0 0,0 1 0 0 0,0 0 0 0 0,0 0 0 0 0,0-1-1 0 0,0 1 1 0 0,0 0 0 0 0,0-1 0 0 0,0 1 0 0 0,-1 0 0 0 0,1 0-1 0 0,0-1 1 0 0,0 1 0 0 0,0 0 0 0 0,0 0 0 0 0,-1-1 0 0 0,0 1-11 0 0,0 0 1 0 0,1-1 0 0 0,-1 1 0 0 0,0 0 0 0 0,0 0-1 0 0,0 0 1 0 0,0 0 0 0 0,0 0 0 0 0,1 1 0 0 0,-1-1-1 0 0,0 0 1 0 0,0 0 0 0 0,0 0 0 0 0,1 1 0 0 0,-1-1-1 0 0,0 0 1 0 0,0 1 0 0 0,0 0 0 0 0,-1 1-8 0 0,-7 7-7 0 0,8-7 14 0 0,1 0 0 0 0,-1 0 0 0 0,0 1 0 0 0,0-1 0 0 0,1 0 0 0 0,0 1 0 0 0,-1-1 0 0 0,1 0 0 0 0,0 1 0 0 0,0-1 0 0 0,0 1 0 0 0,0-1 0 0 0,1 0 0 0 0,-1 1 0 0 0,1-1 0 0 0,-1 1 0 0 0,1-1 0 0 0,0 0 0 0 0,0 0 0 0 0,0 0 0 0 0,1 3 0 0 0,-1-3 5 0 0,0 0-1 0 0,0 0 1 0 0,0 0-1 0 0,-1 0 1 0 0,1 1-1 0 0,0 3 1 0 0,5 15 42 0 0,-1-12 7 0 0,1 0 0 0 0,0 0 0 0 0,0-1 0 0 0,1 1-1 0 0,0-1 1 0 0,15 12 0 0 0,-11-10-7 0 0,-1 1 0 0 0,0 0 0 0 0,10 15 1 0 0,-10-13-45 0 0,4 7-47 0 0,22 44 0 0 0,-34-60 38 0 0,0 1 1 0 0,0 0-1 0 0,0 0 0 0 0,-1 0 0 0 0,0 0 0 0 0,0 0 0 0 0,0 0 0 0 0,0 0 1 0 0,-1 0-1 0 0,0 0 0 0 0,0 0 0 0 0,0 0 0 0 0,-3 9 0 0 0,1-6-20 0 0,0 0-1 0 0,-1 0 1 0 0,0 0-1 0 0,-1-1 0 0 0,1 0 1 0 0,-1 1-1 0 0,-10 11 1 0 0,-2 1-99 0 0,-2-2 1 0 0,0 0-1 0 0,-1 0 0 0 0,-32 21 1 0 0,25-21-1142 0 0,-35 18-1 0 0,-1-5-5664 0 0,27-18 625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2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1458 20 20215 0 0,'2'0'463'0'0,"11"-1"121"0"0,1 0 1 0 0,23-6-1 0 0,-21 7 744 0 0,-18 0-904 0 0,-68 8 142 0 0,-302-7-544 0 0,165-5-26 0 0,-184-5 4 0 0,332 6-13 0 0,38 1-8 0 0,0 1-1 0 0,-29 2 1 0 0,5 3-90 0 0,21-2 87 0 0,1 0-1 0 0,-45 12 1 0 0,61-12 17 0 0,3-1 6 0 0,0-1 0 0 0,0 1 0 0 0,0 1 0 0 0,1-1 0 0 0,-1 1 0 0 0,0-1 0 0 0,1 1 0 0 0,-1 0 0 0 0,1 0 0 0 0,0 0 0 0 0,0 1 0 0 0,0-1 0 0 0,-6 7 0 0 0,7-6-8 0 0,0 0 0 0 0,-1-1 1 0 0,1 1-1 0 0,-1-1 0 0 0,-4 4 1 0 0,5-4 3 0 0,-1-1 0 0 0,1 1 1 0 0,0 0-1 0 0,0-1 0 0 0,1 1 0 0 0,-1 0 1 0 0,0 1-1 0 0,1-1 0 0 0,-1 0 0 0 0,1 0 1 0 0,-1 1-1 0 0,-1 4 0 0 0,-7 20-7 0 0,7-18 12 0 0,0 0 0 0 0,0-1 0 0 0,1 1 0 0 0,-3 18 0 0 0,1 23 6 0 0,4 70-1 0 0,-2-28 34 0 0,-1-22-25 0 0,4 4-11 0 0,-1 62-20 0 0,-13 215-150 0 0,3-192-13 0 0,2-45-20 0 0,1-18 17 0 0,-1 62-199 0 0,8-126 249 0 0,2-1-1 0 0,1 1 1 0 0,7 32-1 0 0,-6-43-52 0 0,0-2 142 0 0,13 38-1 0 0,-15-52-95 0 0,0 0 0 0 0,0 0 0 0 0,0 0 0 0 0,1-1 1 0 0,0 1-1 0 0,0-1 0 0 0,1 1 0 0 0,-1-1 0 0 0,1 0 1 0 0,0 0-1 0 0,0-1 0 0 0,5 4 0 0 0,-7-6-22 0 0,1 1-1 0 0,0-1 1 0 0,0 0-1 0 0,0-1 1 0 0,0 1-1 0 0,0 0 1 0 0,0-1-1 0 0,0 0 1 0 0,1 1-1 0 0,-1-1 1 0 0,0-1-1 0 0,0 1 1 0 0,0 0 0 0 0,0-1-1 0 0,0 1 1 0 0,0-1-1 0 0,0 0 1 0 0,0 0-1 0 0,5-3 1 0 0,1 0-397 0 0,0 0 0 0 0,13-9 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2.7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1447 1 13360 0 0,'0'1'3262'0'0,"5"22"655"0"0,-1 2-1799 0 0,-8 22-1593 0 0,2-32-670 0 0,-1 22 1 0 0,-16 224-213 0 0,0-32 354 0 0,17-184-39 0 0,0 160-10 0 0,4-148-127 0 0,15 87 0 0 0,-8-89-40 0 0,2 9-238 0 0,27 94-1 0 0,59 110-207 0 0,-48-117 485 0 0,-48-146 168 0 0,1 0 0 0 0,-1 1 0 0 0,0-1 0 0 0,-1 0 0 0 0,0 1-1 0 0,1-1 1 0 0,-2 0 0 0 0,1 1 0 0 0,0-1 0 0 0,-1 0 0 0 0,0 1 0 0 0,-1-1 0 0 0,-2 8 0 0 0,2-9 15 0 0,0-1 0 0 0,0 1 0 0 0,0 0 0 0 0,-1-1 1 0 0,1 0-1 0 0,-1 1 0 0 0,0-1 0 0 0,0 0 0 0 0,0 0 0 0 0,0-1 1 0 0,-1 1-1 0 0,1-1 0 0 0,-1 1 0 0 0,0-1 0 0 0,1 0 1 0 0,-1-1-1 0 0,-5 3 0 0 0,-26 7 249 0 0,-1-1 0 0 0,-69 10 1 0 0,-79-4 824 0 0,93-9-706 0 0,-97 4 63 0 0,-226-15 0 0 0,309-3-1398 0 0,-122-26 0 0 0,206 28 223 0 0,1 0 0 0 0,0-2-1 0 0,0-1 1 0 0,-29-15 0 0 0,-2-8-1176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3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380 65 6912 0 0,'0'0'528'0'0,"1"-1"-342"0"0,2-9 828 0 0,-3 8-469 0 0,0 0 1 0 0,0 0 0 0 0,0 0 0 0 0,0 0-1 0 0,0 0 1 0 0,0 0 0 0 0,-1 0-1 0 0,1-1 1 0 0,-1 1 0 0 0,1 1 0 0 0,-1-1-1 0 0,0 0 1 0 0,0 0 0 0 0,0 0 0 0 0,0 0-1 0 0,0 0 1 0 0,0 1 0 0 0,-1-1-1 0 0,1 1 1 0 0,0-1 0 0 0,-1 1 0 0 0,-2-3-1 0 0,0 3-302 0 0,0-1 0 0 0,0 1-1 0 0,0 0 1 0 0,0 0 0 0 0,0 0-1 0 0,0 0 1 0 0,-1 1 0 0 0,1 0-1 0 0,0 0 1 0 0,0 0 0 0 0,-1 0-1 0 0,1 1 1 0 0,0-1 0 0 0,0 1-1 0 0,-1 0 1 0 0,1 0 0 0 0,-5 3-1 0 0,-1 0-41 0 0,-1 0 0 0 0,1 1 0 0 0,0 0-1 0 0,0 1 1 0 0,-14 11 0 0 0,-42 40 507 0 0,7 10 99 0 0,49-54-682 0 0,1-2-76 0 0,0 1-1 0 0,1 1 1 0 0,1 0-1 0 0,0 0 0 0 0,1 0 1 0 0,0 1-1 0 0,1 0 0 0 0,0 0 1 0 0,2 1-1 0 0,-1-1 0 0 0,2 1 1 0 0,0-1-1 0 0,0 1 0 0 0,2 23 1 0 0,1-26-38 0 0,1 0 1 0 0,1 0-1 0 0,0-1 1 0 0,0 1-1 0 0,1-1 1 0 0,0 1-1 0 0,1-2 1 0 0,0 1-1 0 0,1 0 1 0 0,0-1-1 0 0,9 11 1 0 0,-10-15-182 0 0,1 0 0 0 0,-1 0 0 0 0,1-1 1 0 0,0 0-1 0 0,0 0 0 0 0,0 0 0 0 0,14 6 0 0 0,-14-8-287 0 0,0 0 1 0 0,0-1-1 0 0,0 0 0 0 0,0-1 0 0 0,0 1 0 0 0,0-1 0 0 0,1 0 0 0 0,-1-1 0 0 0,0 0 0 0 0,12 0 0 0 0,16-5-7994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3.4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1 3224 0 0,'17'26'13110'0'0,"-16"-21"-12103"0"0,5 19 5354 0 0,-5-19-5984 0 0,1 0 0 0 0,-1 1 0 0 0,0-1 0 0 0,0 8 0 0 0,-11 111 2197 0 0,4-66-1808 0 0,-8 45 242 0 0,9-75-892 0 0,-10 31 1 0 0,-1 6-14 0 0,10-38-526 0 0,4-20 87 0 0,0-1 0 0 0,0 1 0 0 0,0 11 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9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1 250 15120 0 0,'115'1'1483'0'0,"216"-7"1107"0"0,-94-8-248 0 0,-196 11-1918 0 0,-1-2 0 0 0,69-17 0 0 0,-49 7-184 0 0,-58 15-235 0 0,-1 0 0 0 0,1-1 0 0 0,-1 1 0 0 0,1-1 0 0 0,-1 0 0 0 0,1 0 0 0 0,-1 1 0 0 0,0-1 0 0 0,1 0 0 0 0,-1 0-1 0 0,0 0 1 0 0,2-2 0 0 0,-2 2-5 0 0,-1 1 0 0 0,0 0 0 0 0,0 0 0 0 0,1 0 0 0 0,-1 0 0 0 0,0-1 0 0 0,1 1 0 0 0,-1 0 0 0 0,0 0 0 0 0,0-1 0 0 0,0 1 0 0 0,1 0 0 0 0,-1 0 0 0 0,0-1 0 0 0,0 1 0 0 0,0 0 0 0 0,0-1 0 0 0,0 1 0 0 0,1 0 0 0 0,-1-1 0 0 0,0 1 0 0 0,0 0 0 0 0,0-1 0 0 0,0 1 0 0 0,0 0 0 0 0,0-1 0 0 0,0 1 0 0 0,0 0 0 0 0,0-1 0 0 0,0 1 0 0 0,0 0 0 0 0,0 0 0 0 0,-1-1 0 0 0,1 1 0 0 0,0 0 0 0 0,0-1 0 0 0,0 1 0 0 0,0 0 0 0 0,0-1 0 0 0,-1 1 0 0 0,1 0 0 0 0,0 0 0 0 0,0-1 0 0 0,-1 1 0 0 0,1 0 0 0 0,0 0 0 0 0,0 0 0 0 0,-1-1 0 0 0,1 1 0 0 0,-1 0 0 0 0,-3-5-6 0 0,-1 1 0 0 0,-1 0 0 0 0,1 0 0 0 0,0 0 1 0 0,-1 1-1 0 0,-7-4 0 0 0,-13-8-26 0 0,-10-6-27 0 0,17 11 17 0 0,-21-16 0 0 0,29 18 39 0 0,-1 1 0 0 0,-18-8-1 0 0,-6-5-2 0 0,25 13 161 0 0,10 6 16 0 0,3 2 40 0 0,18 8 733 0 0,-7-2-569 0 0,12 3-125 0 0,-1 2-1 0 0,0 0 1 0 0,-1 1-1 0 0,0 2 1 0 0,28 23 0 0 0,-44-32-219 0 0,-1 0 1 0 0,-1 0 0 0 0,1 1 0 0 0,-1 0 0 0 0,8 13-1 0 0,-11-16-24 0 0,0 0 0 0 0,0 0 0 0 0,0 0 0 0 0,-1 1 0 0 0,1-1 0 0 0,-1 1 0 0 0,0-1 0 0 0,-1 1 0 0 0,1 0 0 0 0,-1-1 0 0 0,0 1 0 0 0,0 5 0 0 0,-2-1-2 0 0,0 0 0 0 0,0-1 0 0 0,-1 1 0 0 0,0 0 0 0 0,0-1 0 0 0,-1 0 0 0 0,-1 1 0 0 0,1-1 0 0 0,-1-1 1 0 0,0 1-1 0 0,-1-1 0 0 0,-9 10 0 0 0,-7 5-44 0 0,-2-1 1 0 0,-31 22 0 0 0,45-36 10 0 0,-43 32-345 0 0,-2-3 1 0 0,-73 36-1 0 0,101-59-1374 0 0,0-2 0 0 0,-49 14 0 0 0,59-24-12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9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1503 15 19807 0 0,'0'0'1796'0'0,"-5"-4"-1365"0"0,0 2-293 0 0,1 0-1 0 0,-1 1 1 0 0,0-1 0 0 0,1 1-1 0 0,-1 0 1 0 0,0 0 0 0 0,0 1-1 0 0,1 0 1 0 0,-1 0-1 0 0,0 0 1 0 0,-5 1 0 0 0,-6-1 58 0 0,-472 32 709 0 0,442-28-833 0 0,-83 10 315 0 0,-84 7 161 0 0,-114-2-223 0 0,310-19-317 0 0,0 2 0 0 0,0 0 0 0 0,0 1 0 0 0,1 1 0 0 0,-1 0 0 0 0,1 2 0 0 0,-18 7 0 0 0,29-10-6 0 0,1-1 0 0 0,0 1 0 0 0,0 0 1 0 0,0 0-1 0 0,0 0 0 0 0,0 1 0 0 0,0 0 0 0 0,1-1 0 0 0,0 1 0 0 0,0 0 0 0 0,0 1 0 0 0,0-1 0 0 0,1 0 0 0 0,0 1 0 0 0,-1 0 1 0 0,2-1-1 0 0,-1 1 0 0 0,0 0 0 0 0,1 0 0 0 0,-1 9 0 0 0,1 4 11 0 0,0 1 0 0 0,1-1 1 0 0,1 0-1 0 0,5 25 0 0 0,-3-22-5 0 0,51 260 137 0 0,-33-186-152 0 0,5 9 45 0 0,8 41 42 0 0,-30-120-71 0 0,33 204 110 0 0,-29-176-287 0 0,28 94 0 0 0,-33-138-78 0 0,0 0 1 0 0,0 0-1 0 0,1 0 1 0 0,1-1-1 0 0,9 15 1 0 0,-11-18-302 0 0,1 0 0 0 0,1-1 1 0 0,7 7-1 0 0,-7-7-879 0 0,0 0 1 0 0,0-1-1 0 0,11 6 0 0 0,13 2-5912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0.1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1472 35 22319 0 0,'0'0'506'0'0,"2"-2"71"0"0,26-28 767 0 0,-28 30-1343 0 0,0 0-1 0 0,0-1 1 0 0,0 1-1 0 0,0 0 1 0 0,1 0 0 0 0,-1 0-1 0 0,0-1 1 0 0,0 1 0 0 0,0 0-1 0 0,1 0 1 0 0,-1 0 0 0 0,0 0-1 0 0,0 0 1 0 0,0 0 0 0 0,1-1-1 0 0,-1 1 1 0 0,0 0 0 0 0,0 0-1 0 0,0 0 1 0 0,1 0-1 0 0,-1 0 1 0 0,0 0 0 0 0,0 0-1 0 0,1 0 1 0 0,-1 0 0 0 0,0 0-1 0 0,0 0 1 0 0,1 0 0 0 0,-1 0-1 0 0,0 0 1 0 0,0 0 0 0 0,1 1-1 0 0,2 6 6 0 0,-3 11-12 0 0,-11 43-53 0 0,-21 64-1 0 0,-5 28-29 0 0,31-122 89 0 0,-3 16 42 0 0,-4 75 0 0 0,11-55 2 0 0,3-1 0 0 0,14 106 0 0 0,15-27-44 0 0,10 67 0 0 0,-38-198 0 0 0,-1 0 0 0 0,0 0 0 0 0,-1 0 0 0 0,-1 0 0 0 0,-4 21 0 0 0,4-27 0 0 0,-1-1 0 0 0,-1 1 0 0 0,0-1 0 0 0,0 0 0 0 0,0 0 0 0 0,-1 0 0 0 0,0 0 0 0 0,0 0 0 0 0,-1-1 0 0 0,0 0 0 0 0,-8 9 0 0 0,-4-1 0 0 0,1-1 0 0 0,-2-1 0 0 0,0 0 0 0 0,-1-1 0 0 0,0-1 0 0 0,-39 15 0 0 0,-20 1 3 0 0,0-4 0 0 0,-100 16 0 0 0,-164 6-86 0 0,290-39 39 0 0,-358 20-3222 0 0,339-25 1713 0 0,10-3-14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0.4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295 113 16096 0 0,'0'-2'1459'0'0,"0"-6"-1245"0"0,0-1-1 0 0,-1 1 0 0 0,0-1 0 0 0,0 1 0 0 0,-3-11 0 0 0,3 16-63 0 0,0 0 1 0 0,0 1-1 0 0,0-1 0 0 0,-1 0 0 0 0,1 1 1 0 0,-1 0-1 0 0,1-1 0 0 0,-1 1 1 0 0,0 0-1 0 0,0 0 0 0 0,0 0 0 0 0,0 0 1 0 0,0 0-1 0 0,0 0 0 0 0,0 1 1 0 0,-1-1-1 0 0,1 1 0 0 0,-1-1 0 0 0,1 1 1 0 0,-6-2-1 0 0,3 2-29 0 0,1 0 1 0 0,-1 0-1 0 0,1 0 0 0 0,-1 1 0 0 0,0-1 1 0 0,1 1-1 0 0,-1 1 0 0 0,0-1 0 0 0,1 0 1 0 0,-1 1-1 0 0,0 0 0 0 0,1 0 0 0 0,-1 1 1 0 0,1-1-1 0 0,0 1 0 0 0,-1 0 1 0 0,1 0-1 0 0,0 0 0 0 0,0 1 0 0 0,0-1 1 0 0,-6 6-1 0 0,-14 13 210 0 0,-30 36 0 0 0,47-49-228 0 0,0 2 0 0 0,1-1-1 0 0,0 1 1 0 0,0 0 0 0 0,1 0-1 0 0,0 0 1 0 0,-5 21 0 0 0,7-19-30 0 0,0 0 0 0 0,2 0 0 0 0,-1 1 0 0 0,2-1 1 0 0,0 0-1 0 0,0 1 0 0 0,1-1 0 0 0,0 1 0 0 0,1-1 0 0 0,1 0 1 0 0,0 0-1 0 0,0 0 0 0 0,2 0 0 0 0,6 14 0 0 0,-4-12-31 0 0,0 0 0 0 0,2 0 0 0 0,10 13 0 0 0,-15-22-232 0 0,0 0 0 0 0,0-1 0 0 0,1 1-1 0 0,0-1 1 0 0,0 0 0 0 0,0 0 0 0 0,0 0 0 0 0,0-1 0 0 0,1 0-1 0 0,8 4 1 0 0,11-2-1766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0.8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 0 23527 0 0,'0'0'531'0'0,"1"2"77"0"0,2 9-437 0 0,0 0 0 0 0,-1 0 0 0 0,-1 0 0 0 0,1 0 1 0 0,-2 0-1 0 0,1 0 0 0 0,-3 12 0 0 0,2 0-71 0 0,-5 126 706 0 0,4-116-483 0 0,-2-1 1 0 0,0 1-1 0 0,-2 0 1 0 0,-13 43 0 0 0,-12 9-8256 0 0,19-62-919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778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461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6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4915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3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981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51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13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hf sldNum="0"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30.png"/><Relationship Id="rId21" Type="http://schemas.openxmlformats.org/officeDocument/2006/relationships/image" Target="../media/image21.png"/><Relationship Id="rId34" Type="http://schemas.openxmlformats.org/officeDocument/2006/relationships/customXml" Target="../ink/ink16.xml"/><Relationship Id="rId42" Type="http://schemas.openxmlformats.org/officeDocument/2006/relationships/image" Target="../media/image32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5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9.png"/><Relationship Id="rId40" Type="http://schemas.openxmlformats.org/officeDocument/2006/relationships/customXml" Target="../ink/ink19.xml"/><Relationship Id="rId5" Type="http://schemas.openxmlformats.org/officeDocument/2006/relationships/image" Target="../media/image56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" Type="http://schemas.openxmlformats.org/officeDocument/2006/relationships/customXml" Target="../ink/ink1.xml"/><Relationship Id="rId9" Type="http://schemas.openxmlformats.org/officeDocument/2006/relationships/image" Target="../media/image3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4.png"/><Relationship Id="rId30" Type="http://schemas.openxmlformats.org/officeDocument/2006/relationships/customXml" Target="../ink/ink14.xml"/><Relationship Id="rId35" Type="http://schemas.openxmlformats.org/officeDocument/2006/relationships/image" Target="../media/image28.png"/><Relationship Id="rId8" Type="http://schemas.openxmlformats.org/officeDocument/2006/relationships/customXml" Target="../ink/ink3.xml"/><Relationship Id="rId3" Type="http://schemas.openxmlformats.org/officeDocument/2006/relationships/image" Target="../media/image14.png"/><Relationship Id="rId12" Type="http://schemas.openxmlformats.org/officeDocument/2006/relationships/customXml" Target="../ink/ink5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18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9" Type="http://schemas.openxmlformats.org/officeDocument/2006/relationships/image" Target="../media/image34.png"/><Relationship Id="rId21" Type="http://schemas.openxmlformats.org/officeDocument/2006/relationships/image" Target="../media/image21.png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47" Type="http://schemas.openxmlformats.org/officeDocument/2006/relationships/image" Target="../media/image38.png"/><Relationship Id="rId50" Type="http://schemas.openxmlformats.org/officeDocument/2006/relationships/customXml" Target="../ink/ink43.xml"/><Relationship Id="rId55" Type="http://schemas.openxmlformats.org/officeDocument/2006/relationships/image" Target="../media/image42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6" Type="http://schemas.openxmlformats.org/officeDocument/2006/relationships/customXml" Target="../ink/ink26.xml"/><Relationship Id="rId29" Type="http://schemas.openxmlformats.org/officeDocument/2006/relationships/image" Target="../media/image25.png"/><Relationship Id="rId11" Type="http://schemas.openxmlformats.org/officeDocument/2006/relationships/image" Target="../media/image16.png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33.png"/><Relationship Id="rId40" Type="http://schemas.openxmlformats.org/officeDocument/2006/relationships/customXml" Target="../ink/ink38.xml"/><Relationship Id="rId45" Type="http://schemas.openxmlformats.org/officeDocument/2006/relationships/image" Target="../media/image37.png"/><Relationship Id="rId53" Type="http://schemas.openxmlformats.org/officeDocument/2006/relationships/image" Target="../media/image41.png"/><Relationship Id="rId58" Type="http://schemas.openxmlformats.org/officeDocument/2006/relationships/customXml" Target="../ink/ink47.xml"/><Relationship Id="rId5" Type="http://schemas.openxmlformats.org/officeDocument/2006/relationships/image" Target="../media/image56.png"/><Relationship Id="rId61" Type="http://schemas.openxmlformats.org/officeDocument/2006/relationships/image" Target="../media/image45.png"/><Relationship Id="rId19" Type="http://schemas.openxmlformats.org/officeDocument/2006/relationships/image" Target="../media/image20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24.png"/><Relationship Id="rId30" Type="http://schemas.openxmlformats.org/officeDocument/2006/relationships/customXml" Target="../ink/ink33.xml"/><Relationship Id="rId35" Type="http://schemas.openxmlformats.org/officeDocument/2006/relationships/image" Target="../media/image320.png"/><Relationship Id="rId43" Type="http://schemas.openxmlformats.org/officeDocument/2006/relationships/image" Target="../media/image36.png"/><Relationship Id="rId48" Type="http://schemas.openxmlformats.org/officeDocument/2006/relationships/customXml" Target="../ink/ink42.xml"/><Relationship Id="rId56" Type="http://schemas.openxmlformats.org/officeDocument/2006/relationships/customXml" Target="../ink/ink46.xml"/><Relationship Id="rId8" Type="http://schemas.openxmlformats.org/officeDocument/2006/relationships/customXml" Target="../ink/ink22.xml"/><Relationship Id="rId51" Type="http://schemas.openxmlformats.org/officeDocument/2006/relationships/image" Target="../media/image40.png"/><Relationship Id="rId3" Type="http://schemas.openxmlformats.org/officeDocument/2006/relationships/image" Target="../media/image14.png"/><Relationship Id="rId12" Type="http://schemas.openxmlformats.org/officeDocument/2006/relationships/customXml" Target="../ink/ink24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37.xml"/><Relationship Id="rId46" Type="http://schemas.openxmlformats.org/officeDocument/2006/relationships/customXml" Target="../ink/ink41.xml"/><Relationship Id="rId59" Type="http://schemas.openxmlformats.org/officeDocument/2006/relationships/image" Target="../media/image44.png"/><Relationship Id="rId20" Type="http://schemas.openxmlformats.org/officeDocument/2006/relationships/customXml" Target="../ink/ink28.xml"/><Relationship Id="rId41" Type="http://schemas.openxmlformats.org/officeDocument/2006/relationships/image" Target="../media/image35.png"/><Relationship Id="rId54" Type="http://schemas.openxmlformats.org/officeDocument/2006/relationships/customXml" Target="../ink/ink4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1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23.xml"/><Relationship Id="rId31" Type="http://schemas.openxmlformats.org/officeDocument/2006/relationships/image" Target="../media/image26.png"/><Relationship Id="rId44" Type="http://schemas.openxmlformats.org/officeDocument/2006/relationships/customXml" Target="../ink/ink40.xml"/><Relationship Id="rId52" Type="http://schemas.openxmlformats.org/officeDocument/2006/relationships/customXml" Target="../ink/ink44.xml"/><Relationship Id="rId60" Type="http://schemas.openxmlformats.org/officeDocument/2006/relationships/customXml" Target="../ink/ink48.xml"/><Relationship Id="rId4" Type="http://schemas.openxmlformats.org/officeDocument/2006/relationships/customXml" Target="../ink/ink20.xml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.xml"/><Relationship Id="rId21" Type="http://schemas.openxmlformats.org/officeDocument/2006/relationships/image" Target="../media/image21.png"/><Relationship Id="rId42" Type="http://schemas.openxmlformats.org/officeDocument/2006/relationships/customXml" Target="../ink/ink68.xml"/><Relationship Id="rId47" Type="http://schemas.openxmlformats.org/officeDocument/2006/relationships/image" Target="../media/image38.png"/><Relationship Id="rId63" Type="http://schemas.openxmlformats.org/officeDocument/2006/relationships/image" Target="../media/image46.png"/><Relationship Id="rId68" Type="http://schemas.openxmlformats.org/officeDocument/2006/relationships/customXml" Target="../ink/ink81.xml"/><Relationship Id="rId84" Type="http://schemas.openxmlformats.org/officeDocument/2006/relationships/image" Target="../media/image560.png"/><Relationship Id="rId16" Type="http://schemas.openxmlformats.org/officeDocument/2006/relationships/customXml" Target="../ink/ink55.xml"/><Relationship Id="rId11" Type="http://schemas.openxmlformats.org/officeDocument/2006/relationships/image" Target="../media/image16.png"/><Relationship Id="rId32" Type="http://schemas.openxmlformats.org/officeDocument/2006/relationships/customXml" Target="../ink/ink63.xml"/><Relationship Id="rId37" Type="http://schemas.openxmlformats.org/officeDocument/2006/relationships/image" Target="../media/image33.png"/><Relationship Id="rId53" Type="http://schemas.openxmlformats.org/officeDocument/2006/relationships/image" Target="../media/image41.png"/><Relationship Id="rId58" Type="http://schemas.openxmlformats.org/officeDocument/2006/relationships/customXml" Target="../ink/ink76.xml"/><Relationship Id="rId74" Type="http://schemas.openxmlformats.org/officeDocument/2006/relationships/customXml" Target="../ink/ink84.xml"/><Relationship Id="rId79" Type="http://schemas.openxmlformats.org/officeDocument/2006/relationships/image" Target="../media/image54.png"/><Relationship Id="rId5" Type="http://schemas.openxmlformats.org/officeDocument/2006/relationships/image" Target="../media/image56.png"/><Relationship Id="rId19" Type="http://schemas.openxmlformats.org/officeDocument/2006/relationships/image" Target="../media/image20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24.png"/><Relationship Id="rId30" Type="http://schemas.openxmlformats.org/officeDocument/2006/relationships/customXml" Target="../ink/ink62.xml"/><Relationship Id="rId35" Type="http://schemas.openxmlformats.org/officeDocument/2006/relationships/image" Target="../media/image320.png"/><Relationship Id="rId43" Type="http://schemas.openxmlformats.org/officeDocument/2006/relationships/image" Target="../media/image36.png"/><Relationship Id="rId48" Type="http://schemas.openxmlformats.org/officeDocument/2006/relationships/customXml" Target="../ink/ink71.xml"/><Relationship Id="rId56" Type="http://schemas.openxmlformats.org/officeDocument/2006/relationships/customXml" Target="../ink/ink75.xml"/><Relationship Id="rId64" Type="http://schemas.openxmlformats.org/officeDocument/2006/relationships/customXml" Target="../ink/ink79.xml"/><Relationship Id="rId69" Type="http://schemas.openxmlformats.org/officeDocument/2006/relationships/image" Target="../media/image49.png"/><Relationship Id="rId77" Type="http://schemas.openxmlformats.org/officeDocument/2006/relationships/image" Target="../media/image53.png"/><Relationship Id="rId8" Type="http://schemas.openxmlformats.org/officeDocument/2006/relationships/customXml" Target="../ink/ink51.xml"/><Relationship Id="rId51" Type="http://schemas.openxmlformats.org/officeDocument/2006/relationships/image" Target="../media/image40.png"/><Relationship Id="rId72" Type="http://schemas.openxmlformats.org/officeDocument/2006/relationships/customXml" Target="../ink/ink83.xml"/><Relationship Id="rId80" Type="http://schemas.openxmlformats.org/officeDocument/2006/relationships/customXml" Target="../ink/ink87.xml"/><Relationship Id="rId85" Type="http://schemas.openxmlformats.org/officeDocument/2006/relationships/customXml" Target="../ink/ink89.xml"/><Relationship Id="rId3" Type="http://schemas.openxmlformats.org/officeDocument/2006/relationships/image" Target="../media/image14.png"/><Relationship Id="rId12" Type="http://schemas.openxmlformats.org/officeDocument/2006/relationships/customXml" Target="../ink/ink53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59" Type="http://schemas.openxmlformats.org/officeDocument/2006/relationships/image" Target="../media/image44.png"/><Relationship Id="rId67" Type="http://schemas.openxmlformats.org/officeDocument/2006/relationships/image" Target="../media/image48.png"/><Relationship Id="rId20" Type="http://schemas.openxmlformats.org/officeDocument/2006/relationships/customXml" Target="../ink/ink57.xml"/><Relationship Id="rId41" Type="http://schemas.openxmlformats.org/officeDocument/2006/relationships/image" Target="../media/image35.png"/><Relationship Id="rId54" Type="http://schemas.openxmlformats.org/officeDocument/2006/relationships/customXml" Target="../ink/ink74.xml"/><Relationship Id="rId62" Type="http://schemas.openxmlformats.org/officeDocument/2006/relationships/customXml" Target="../ink/ink78.xml"/><Relationship Id="rId70" Type="http://schemas.openxmlformats.org/officeDocument/2006/relationships/customXml" Target="../ink/ink82.xml"/><Relationship Id="rId75" Type="http://schemas.openxmlformats.org/officeDocument/2006/relationships/image" Target="../media/image52.png"/><Relationship Id="rId83" Type="http://schemas.openxmlformats.org/officeDocument/2006/relationships/customXml" Target="../ink/ink88.xml"/><Relationship Id="rId88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0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61.xml"/><Relationship Id="rId36" Type="http://schemas.openxmlformats.org/officeDocument/2006/relationships/customXml" Target="../ink/ink65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52.xml"/><Relationship Id="rId31" Type="http://schemas.openxmlformats.org/officeDocument/2006/relationships/image" Target="../media/image26.png"/><Relationship Id="rId44" Type="http://schemas.openxmlformats.org/officeDocument/2006/relationships/customXml" Target="../ink/ink69.xml"/><Relationship Id="rId52" Type="http://schemas.openxmlformats.org/officeDocument/2006/relationships/customXml" Target="../ink/ink73.xml"/><Relationship Id="rId60" Type="http://schemas.openxmlformats.org/officeDocument/2006/relationships/customXml" Target="../ink/ink77.xml"/><Relationship Id="rId65" Type="http://schemas.openxmlformats.org/officeDocument/2006/relationships/image" Target="../media/image47.png"/><Relationship Id="rId73" Type="http://schemas.openxmlformats.org/officeDocument/2006/relationships/image" Target="../media/image51.png"/><Relationship Id="rId78" Type="http://schemas.openxmlformats.org/officeDocument/2006/relationships/customXml" Target="../ink/ink86.xml"/><Relationship Id="rId81" Type="http://schemas.openxmlformats.org/officeDocument/2006/relationships/image" Target="../media/image55.png"/><Relationship Id="rId86" Type="http://schemas.openxmlformats.org/officeDocument/2006/relationships/image" Target="../media/image57.png"/><Relationship Id="rId4" Type="http://schemas.openxmlformats.org/officeDocument/2006/relationships/customXml" Target="../ink/ink49.xml"/><Relationship Id="rId9" Type="http://schemas.openxmlformats.org/officeDocument/2006/relationships/image" Target="../media/image32.png"/><Relationship Id="rId13" Type="http://schemas.openxmlformats.org/officeDocument/2006/relationships/image" Target="../media/image17.png"/><Relationship Id="rId18" Type="http://schemas.openxmlformats.org/officeDocument/2006/relationships/customXml" Target="../ink/ink56.xml"/><Relationship Id="rId39" Type="http://schemas.openxmlformats.org/officeDocument/2006/relationships/image" Target="../media/image34.png"/><Relationship Id="rId34" Type="http://schemas.openxmlformats.org/officeDocument/2006/relationships/customXml" Target="../ink/ink64.xml"/><Relationship Id="rId50" Type="http://schemas.openxmlformats.org/officeDocument/2006/relationships/customXml" Target="../ink/ink72.xml"/><Relationship Id="rId55" Type="http://schemas.openxmlformats.org/officeDocument/2006/relationships/image" Target="../media/image42.png"/><Relationship Id="rId76" Type="http://schemas.openxmlformats.org/officeDocument/2006/relationships/customXml" Target="../ink/ink85.xml"/><Relationship Id="rId7" Type="http://schemas.openxmlformats.org/officeDocument/2006/relationships/image" Target="../media/image140.png"/><Relationship Id="rId71" Type="http://schemas.openxmlformats.org/officeDocument/2006/relationships/image" Target="../media/image50.png"/><Relationship Id="rId2" Type="http://schemas.openxmlformats.org/officeDocument/2006/relationships/image" Target="../media/image12.png"/><Relationship Id="rId29" Type="http://schemas.openxmlformats.org/officeDocument/2006/relationships/image" Target="../media/image25.png"/><Relationship Id="rId24" Type="http://schemas.openxmlformats.org/officeDocument/2006/relationships/customXml" Target="../ink/ink59.xml"/><Relationship Id="rId40" Type="http://schemas.openxmlformats.org/officeDocument/2006/relationships/customXml" Target="../ink/ink67.xml"/><Relationship Id="rId45" Type="http://schemas.openxmlformats.org/officeDocument/2006/relationships/image" Target="../media/image37.png"/><Relationship Id="rId66" Type="http://schemas.openxmlformats.org/officeDocument/2006/relationships/customXml" Target="../ink/ink80.xml"/><Relationship Id="rId87" Type="http://schemas.openxmlformats.org/officeDocument/2006/relationships/customXml" Target="../ink/ink90.xml"/><Relationship Id="rId61" Type="http://schemas.openxmlformats.org/officeDocument/2006/relationships/image" Target="../media/image45.png"/><Relationship Id="rId8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2.xml"/><Relationship Id="rId21" Type="http://schemas.openxmlformats.org/officeDocument/2006/relationships/image" Target="../media/image21.png"/><Relationship Id="rId42" Type="http://schemas.openxmlformats.org/officeDocument/2006/relationships/customXml" Target="../ink/ink110.xml"/><Relationship Id="rId47" Type="http://schemas.openxmlformats.org/officeDocument/2006/relationships/image" Target="../media/image38.png"/><Relationship Id="rId63" Type="http://schemas.openxmlformats.org/officeDocument/2006/relationships/image" Target="../media/image46.png"/><Relationship Id="rId68" Type="http://schemas.openxmlformats.org/officeDocument/2006/relationships/customXml" Target="../ink/ink123.xml"/><Relationship Id="rId84" Type="http://schemas.openxmlformats.org/officeDocument/2006/relationships/image" Target="../media/image560.png"/><Relationship Id="rId16" Type="http://schemas.openxmlformats.org/officeDocument/2006/relationships/customXml" Target="../ink/ink97.xml"/><Relationship Id="rId11" Type="http://schemas.openxmlformats.org/officeDocument/2006/relationships/image" Target="../media/image16.png"/><Relationship Id="rId32" Type="http://schemas.openxmlformats.org/officeDocument/2006/relationships/customXml" Target="../ink/ink105.xml"/><Relationship Id="rId37" Type="http://schemas.openxmlformats.org/officeDocument/2006/relationships/image" Target="../media/image33.png"/><Relationship Id="rId53" Type="http://schemas.openxmlformats.org/officeDocument/2006/relationships/image" Target="../media/image41.png"/><Relationship Id="rId58" Type="http://schemas.openxmlformats.org/officeDocument/2006/relationships/customXml" Target="../ink/ink118.xml"/><Relationship Id="rId74" Type="http://schemas.openxmlformats.org/officeDocument/2006/relationships/customXml" Target="../ink/ink126.xml"/><Relationship Id="rId79" Type="http://schemas.openxmlformats.org/officeDocument/2006/relationships/image" Target="../media/image54.png"/><Relationship Id="rId5" Type="http://schemas.openxmlformats.org/officeDocument/2006/relationships/image" Target="../media/image56.png"/><Relationship Id="rId19" Type="http://schemas.openxmlformats.org/officeDocument/2006/relationships/image" Target="../media/image20.png"/><Relationship Id="rId14" Type="http://schemas.openxmlformats.org/officeDocument/2006/relationships/customXml" Target="../ink/ink96.xml"/><Relationship Id="rId22" Type="http://schemas.openxmlformats.org/officeDocument/2006/relationships/customXml" Target="../ink/ink100.xml"/><Relationship Id="rId27" Type="http://schemas.openxmlformats.org/officeDocument/2006/relationships/image" Target="../media/image24.png"/><Relationship Id="rId30" Type="http://schemas.openxmlformats.org/officeDocument/2006/relationships/customXml" Target="../ink/ink104.xml"/><Relationship Id="rId35" Type="http://schemas.openxmlformats.org/officeDocument/2006/relationships/image" Target="../media/image320.png"/><Relationship Id="rId43" Type="http://schemas.openxmlformats.org/officeDocument/2006/relationships/image" Target="../media/image36.png"/><Relationship Id="rId48" Type="http://schemas.openxmlformats.org/officeDocument/2006/relationships/customXml" Target="../ink/ink113.xml"/><Relationship Id="rId56" Type="http://schemas.openxmlformats.org/officeDocument/2006/relationships/customXml" Target="../ink/ink117.xml"/><Relationship Id="rId64" Type="http://schemas.openxmlformats.org/officeDocument/2006/relationships/customXml" Target="../ink/ink121.xml"/><Relationship Id="rId69" Type="http://schemas.openxmlformats.org/officeDocument/2006/relationships/image" Target="../media/image49.png"/><Relationship Id="rId77" Type="http://schemas.openxmlformats.org/officeDocument/2006/relationships/image" Target="../media/image53.png"/><Relationship Id="rId8" Type="http://schemas.openxmlformats.org/officeDocument/2006/relationships/customXml" Target="../ink/ink93.xml"/><Relationship Id="rId51" Type="http://schemas.openxmlformats.org/officeDocument/2006/relationships/image" Target="../media/image40.png"/><Relationship Id="rId72" Type="http://schemas.openxmlformats.org/officeDocument/2006/relationships/customXml" Target="../ink/ink125.xml"/><Relationship Id="rId80" Type="http://schemas.openxmlformats.org/officeDocument/2006/relationships/customXml" Target="../ink/ink129.xml"/><Relationship Id="rId85" Type="http://schemas.openxmlformats.org/officeDocument/2006/relationships/customXml" Target="../ink/ink131.xml"/><Relationship Id="rId3" Type="http://schemas.openxmlformats.org/officeDocument/2006/relationships/image" Target="../media/image14.png"/><Relationship Id="rId12" Type="http://schemas.openxmlformats.org/officeDocument/2006/relationships/customXml" Target="../ink/ink95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108.xml"/><Relationship Id="rId46" Type="http://schemas.openxmlformats.org/officeDocument/2006/relationships/customXml" Target="../ink/ink112.xml"/><Relationship Id="rId59" Type="http://schemas.openxmlformats.org/officeDocument/2006/relationships/image" Target="../media/image44.png"/><Relationship Id="rId67" Type="http://schemas.openxmlformats.org/officeDocument/2006/relationships/image" Target="../media/image48.png"/><Relationship Id="rId20" Type="http://schemas.openxmlformats.org/officeDocument/2006/relationships/customXml" Target="../ink/ink99.xml"/><Relationship Id="rId41" Type="http://schemas.openxmlformats.org/officeDocument/2006/relationships/image" Target="../media/image35.png"/><Relationship Id="rId54" Type="http://schemas.openxmlformats.org/officeDocument/2006/relationships/customXml" Target="../ink/ink116.xml"/><Relationship Id="rId62" Type="http://schemas.openxmlformats.org/officeDocument/2006/relationships/customXml" Target="../ink/ink120.xml"/><Relationship Id="rId70" Type="http://schemas.openxmlformats.org/officeDocument/2006/relationships/customXml" Target="../ink/ink124.xml"/><Relationship Id="rId75" Type="http://schemas.openxmlformats.org/officeDocument/2006/relationships/image" Target="../media/image52.png"/><Relationship Id="rId83" Type="http://schemas.openxmlformats.org/officeDocument/2006/relationships/customXml" Target="../ink/ink130.xml"/><Relationship Id="rId88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2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03.xml"/><Relationship Id="rId36" Type="http://schemas.openxmlformats.org/officeDocument/2006/relationships/customXml" Target="../ink/ink107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94.xml"/><Relationship Id="rId31" Type="http://schemas.openxmlformats.org/officeDocument/2006/relationships/image" Target="../media/image26.png"/><Relationship Id="rId44" Type="http://schemas.openxmlformats.org/officeDocument/2006/relationships/customXml" Target="../ink/ink111.xml"/><Relationship Id="rId52" Type="http://schemas.openxmlformats.org/officeDocument/2006/relationships/customXml" Target="../ink/ink115.xml"/><Relationship Id="rId60" Type="http://schemas.openxmlformats.org/officeDocument/2006/relationships/customXml" Target="../ink/ink119.xml"/><Relationship Id="rId65" Type="http://schemas.openxmlformats.org/officeDocument/2006/relationships/image" Target="../media/image47.png"/><Relationship Id="rId73" Type="http://schemas.openxmlformats.org/officeDocument/2006/relationships/image" Target="../media/image51.png"/><Relationship Id="rId78" Type="http://schemas.openxmlformats.org/officeDocument/2006/relationships/customXml" Target="../ink/ink128.xml"/><Relationship Id="rId81" Type="http://schemas.openxmlformats.org/officeDocument/2006/relationships/image" Target="../media/image55.png"/><Relationship Id="rId86" Type="http://schemas.openxmlformats.org/officeDocument/2006/relationships/image" Target="../media/image57.png"/><Relationship Id="rId4" Type="http://schemas.openxmlformats.org/officeDocument/2006/relationships/customXml" Target="../ink/ink91.xml"/><Relationship Id="rId9" Type="http://schemas.openxmlformats.org/officeDocument/2006/relationships/image" Target="../media/image32.png"/><Relationship Id="rId13" Type="http://schemas.openxmlformats.org/officeDocument/2006/relationships/image" Target="../media/image17.png"/><Relationship Id="rId18" Type="http://schemas.openxmlformats.org/officeDocument/2006/relationships/customXml" Target="../ink/ink98.xml"/><Relationship Id="rId39" Type="http://schemas.openxmlformats.org/officeDocument/2006/relationships/image" Target="../media/image34.png"/><Relationship Id="rId34" Type="http://schemas.openxmlformats.org/officeDocument/2006/relationships/customXml" Target="../ink/ink106.xml"/><Relationship Id="rId50" Type="http://schemas.openxmlformats.org/officeDocument/2006/relationships/customXml" Target="../ink/ink114.xml"/><Relationship Id="rId55" Type="http://schemas.openxmlformats.org/officeDocument/2006/relationships/image" Target="../media/image42.png"/><Relationship Id="rId76" Type="http://schemas.openxmlformats.org/officeDocument/2006/relationships/customXml" Target="../ink/ink127.xml"/><Relationship Id="rId7" Type="http://schemas.openxmlformats.org/officeDocument/2006/relationships/image" Target="../media/image140.png"/><Relationship Id="rId71" Type="http://schemas.openxmlformats.org/officeDocument/2006/relationships/image" Target="../media/image50.png"/><Relationship Id="rId2" Type="http://schemas.openxmlformats.org/officeDocument/2006/relationships/image" Target="../media/image12.png"/><Relationship Id="rId29" Type="http://schemas.openxmlformats.org/officeDocument/2006/relationships/image" Target="../media/image25.png"/><Relationship Id="rId24" Type="http://schemas.openxmlformats.org/officeDocument/2006/relationships/customXml" Target="../ink/ink101.xml"/><Relationship Id="rId40" Type="http://schemas.openxmlformats.org/officeDocument/2006/relationships/customXml" Target="../ink/ink109.xml"/><Relationship Id="rId45" Type="http://schemas.openxmlformats.org/officeDocument/2006/relationships/image" Target="../media/image37.png"/><Relationship Id="rId66" Type="http://schemas.openxmlformats.org/officeDocument/2006/relationships/customXml" Target="../ink/ink122.xml"/><Relationship Id="rId87" Type="http://schemas.openxmlformats.org/officeDocument/2006/relationships/customXml" Target="../ink/ink132.xml"/><Relationship Id="rId61" Type="http://schemas.openxmlformats.org/officeDocument/2006/relationships/image" Target="../media/image45.png"/><Relationship Id="rId8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4.xml"/><Relationship Id="rId21" Type="http://schemas.openxmlformats.org/officeDocument/2006/relationships/image" Target="../media/image21.png"/><Relationship Id="rId42" Type="http://schemas.openxmlformats.org/officeDocument/2006/relationships/customXml" Target="../ink/ink152.xml"/><Relationship Id="rId47" Type="http://schemas.openxmlformats.org/officeDocument/2006/relationships/image" Target="../media/image38.png"/><Relationship Id="rId63" Type="http://schemas.openxmlformats.org/officeDocument/2006/relationships/image" Target="../media/image46.png"/><Relationship Id="rId68" Type="http://schemas.openxmlformats.org/officeDocument/2006/relationships/customXml" Target="../ink/ink165.xml"/><Relationship Id="rId84" Type="http://schemas.openxmlformats.org/officeDocument/2006/relationships/image" Target="../media/image560.png"/><Relationship Id="rId16" Type="http://schemas.openxmlformats.org/officeDocument/2006/relationships/customXml" Target="../ink/ink139.xml"/><Relationship Id="rId11" Type="http://schemas.openxmlformats.org/officeDocument/2006/relationships/image" Target="../media/image16.png"/><Relationship Id="rId32" Type="http://schemas.openxmlformats.org/officeDocument/2006/relationships/customXml" Target="../ink/ink147.xml"/><Relationship Id="rId37" Type="http://schemas.openxmlformats.org/officeDocument/2006/relationships/image" Target="../media/image33.png"/><Relationship Id="rId53" Type="http://schemas.openxmlformats.org/officeDocument/2006/relationships/image" Target="../media/image41.png"/><Relationship Id="rId58" Type="http://schemas.openxmlformats.org/officeDocument/2006/relationships/customXml" Target="../ink/ink160.xml"/><Relationship Id="rId74" Type="http://schemas.openxmlformats.org/officeDocument/2006/relationships/customXml" Target="../ink/ink168.xml"/><Relationship Id="rId79" Type="http://schemas.openxmlformats.org/officeDocument/2006/relationships/image" Target="../media/image54.png"/><Relationship Id="rId5" Type="http://schemas.openxmlformats.org/officeDocument/2006/relationships/image" Target="../media/image56.png"/><Relationship Id="rId19" Type="http://schemas.openxmlformats.org/officeDocument/2006/relationships/image" Target="../media/image20.png"/><Relationship Id="rId14" Type="http://schemas.openxmlformats.org/officeDocument/2006/relationships/customXml" Target="../ink/ink138.xml"/><Relationship Id="rId22" Type="http://schemas.openxmlformats.org/officeDocument/2006/relationships/customXml" Target="../ink/ink142.xml"/><Relationship Id="rId27" Type="http://schemas.openxmlformats.org/officeDocument/2006/relationships/image" Target="../media/image24.png"/><Relationship Id="rId30" Type="http://schemas.openxmlformats.org/officeDocument/2006/relationships/customXml" Target="../ink/ink146.xml"/><Relationship Id="rId35" Type="http://schemas.openxmlformats.org/officeDocument/2006/relationships/image" Target="../media/image320.png"/><Relationship Id="rId43" Type="http://schemas.openxmlformats.org/officeDocument/2006/relationships/image" Target="../media/image36.png"/><Relationship Id="rId48" Type="http://schemas.openxmlformats.org/officeDocument/2006/relationships/customXml" Target="../ink/ink155.xml"/><Relationship Id="rId56" Type="http://schemas.openxmlformats.org/officeDocument/2006/relationships/customXml" Target="../ink/ink159.xml"/><Relationship Id="rId64" Type="http://schemas.openxmlformats.org/officeDocument/2006/relationships/customXml" Target="../ink/ink163.xml"/><Relationship Id="rId69" Type="http://schemas.openxmlformats.org/officeDocument/2006/relationships/image" Target="../media/image49.png"/><Relationship Id="rId77" Type="http://schemas.openxmlformats.org/officeDocument/2006/relationships/image" Target="../media/image53.png"/><Relationship Id="rId8" Type="http://schemas.openxmlformats.org/officeDocument/2006/relationships/customXml" Target="../ink/ink135.xml"/><Relationship Id="rId51" Type="http://schemas.openxmlformats.org/officeDocument/2006/relationships/image" Target="../media/image40.png"/><Relationship Id="rId72" Type="http://schemas.openxmlformats.org/officeDocument/2006/relationships/customXml" Target="../ink/ink167.xml"/><Relationship Id="rId80" Type="http://schemas.openxmlformats.org/officeDocument/2006/relationships/customXml" Target="../ink/ink171.xml"/><Relationship Id="rId85" Type="http://schemas.openxmlformats.org/officeDocument/2006/relationships/customXml" Target="../ink/ink173.xml"/><Relationship Id="rId3" Type="http://schemas.openxmlformats.org/officeDocument/2006/relationships/image" Target="../media/image14.png"/><Relationship Id="rId12" Type="http://schemas.openxmlformats.org/officeDocument/2006/relationships/customXml" Target="../ink/ink137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150.xml"/><Relationship Id="rId46" Type="http://schemas.openxmlformats.org/officeDocument/2006/relationships/customXml" Target="../ink/ink154.xml"/><Relationship Id="rId59" Type="http://schemas.openxmlformats.org/officeDocument/2006/relationships/image" Target="../media/image44.png"/><Relationship Id="rId67" Type="http://schemas.openxmlformats.org/officeDocument/2006/relationships/image" Target="../media/image48.png"/><Relationship Id="rId20" Type="http://schemas.openxmlformats.org/officeDocument/2006/relationships/customXml" Target="../ink/ink141.xml"/><Relationship Id="rId41" Type="http://schemas.openxmlformats.org/officeDocument/2006/relationships/image" Target="../media/image35.png"/><Relationship Id="rId54" Type="http://schemas.openxmlformats.org/officeDocument/2006/relationships/customXml" Target="../ink/ink158.xml"/><Relationship Id="rId62" Type="http://schemas.openxmlformats.org/officeDocument/2006/relationships/customXml" Target="../ink/ink162.xml"/><Relationship Id="rId70" Type="http://schemas.openxmlformats.org/officeDocument/2006/relationships/customXml" Target="../ink/ink166.xml"/><Relationship Id="rId75" Type="http://schemas.openxmlformats.org/officeDocument/2006/relationships/image" Target="../media/image52.png"/><Relationship Id="rId83" Type="http://schemas.openxmlformats.org/officeDocument/2006/relationships/customXml" Target="../ink/ink172.xml"/><Relationship Id="rId88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34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45.xml"/><Relationship Id="rId36" Type="http://schemas.openxmlformats.org/officeDocument/2006/relationships/customXml" Target="../ink/ink149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136.xml"/><Relationship Id="rId31" Type="http://schemas.openxmlformats.org/officeDocument/2006/relationships/image" Target="../media/image26.png"/><Relationship Id="rId44" Type="http://schemas.openxmlformats.org/officeDocument/2006/relationships/customXml" Target="../ink/ink153.xml"/><Relationship Id="rId52" Type="http://schemas.openxmlformats.org/officeDocument/2006/relationships/customXml" Target="../ink/ink157.xml"/><Relationship Id="rId60" Type="http://schemas.openxmlformats.org/officeDocument/2006/relationships/customXml" Target="../ink/ink161.xml"/><Relationship Id="rId65" Type="http://schemas.openxmlformats.org/officeDocument/2006/relationships/image" Target="../media/image47.png"/><Relationship Id="rId73" Type="http://schemas.openxmlformats.org/officeDocument/2006/relationships/image" Target="../media/image51.png"/><Relationship Id="rId78" Type="http://schemas.openxmlformats.org/officeDocument/2006/relationships/customXml" Target="../ink/ink170.xml"/><Relationship Id="rId81" Type="http://schemas.openxmlformats.org/officeDocument/2006/relationships/image" Target="../media/image55.png"/><Relationship Id="rId86" Type="http://schemas.openxmlformats.org/officeDocument/2006/relationships/image" Target="../media/image57.png"/><Relationship Id="rId4" Type="http://schemas.openxmlformats.org/officeDocument/2006/relationships/customXml" Target="../ink/ink133.xml"/><Relationship Id="rId9" Type="http://schemas.openxmlformats.org/officeDocument/2006/relationships/image" Target="../media/image32.png"/><Relationship Id="rId13" Type="http://schemas.openxmlformats.org/officeDocument/2006/relationships/image" Target="../media/image17.png"/><Relationship Id="rId18" Type="http://schemas.openxmlformats.org/officeDocument/2006/relationships/customXml" Target="../ink/ink140.xml"/><Relationship Id="rId39" Type="http://schemas.openxmlformats.org/officeDocument/2006/relationships/image" Target="../media/image34.png"/><Relationship Id="rId34" Type="http://schemas.openxmlformats.org/officeDocument/2006/relationships/customXml" Target="../ink/ink148.xml"/><Relationship Id="rId50" Type="http://schemas.openxmlformats.org/officeDocument/2006/relationships/customXml" Target="../ink/ink156.xml"/><Relationship Id="rId55" Type="http://schemas.openxmlformats.org/officeDocument/2006/relationships/image" Target="../media/image42.png"/><Relationship Id="rId76" Type="http://schemas.openxmlformats.org/officeDocument/2006/relationships/customXml" Target="../ink/ink169.xml"/><Relationship Id="rId7" Type="http://schemas.openxmlformats.org/officeDocument/2006/relationships/image" Target="../media/image140.png"/><Relationship Id="rId71" Type="http://schemas.openxmlformats.org/officeDocument/2006/relationships/image" Target="../media/image50.png"/><Relationship Id="rId2" Type="http://schemas.openxmlformats.org/officeDocument/2006/relationships/image" Target="../media/image12.png"/><Relationship Id="rId29" Type="http://schemas.openxmlformats.org/officeDocument/2006/relationships/image" Target="../media/image25.png"/><Relationship Id="rId24" Type="http://schemas.openxmlformats.org/officeDocument/2006/relationships/customXml" Target="../ink/ink143.xml"/><Relationship Id="rId40" Type="http://schemas.openxmlformats.org/officeDocument/2006/relationships/customXml" Target="../ink/ink151.xml"/><Relationship Id="rId45" Type="http://schemas.openxmlformats.org/officeDocument/2006/relationships/image" Target="../media/image37.png"/><Relationship Id="rId66" Type="http://schemas.openxmlformats.org/officeDocument/2006/relationships/customXml" Target="../ink/ink164.xml"/><Relationship Id="rId87" Type="http://schemas.openxmlformats.org/officeDocument/2006/relationships/customXml" Target="../ink/ink174.xml"/><Relationship Id="rId61" Type="http://schemas.openxmlformats.org/officeDocument/2006/relationships/image" Target="../media/image45.png"/><Relationship Id="rId8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6.xml"/><Relationship Id="rId21" Type="http://schemas.openxmlformats.org/officeDocument/2006/relationships/image" Target="../media/image26.png"/><Relationship Id="rId42" Type="http://schemas.openxmlformats.org/officeDocument/2006/relationships/customXml" Target="../ink/ink194.xml"/><Relationship Id="rId47" Type="http://schemas.openxmlformats.org/officeDocument/2006/relationships/image" Target="../media/image44.png"/><Relationship Id="rId63" Type="http://schemas.openxmlformats.org/officeDocument/2006/relationships/image" Target="../media/image52.png"/><Relationship Id="rId68" Type="http://schemas.openxmlformats.org/officeDocument/2006/relationships/customXml" Target="../ink/ink207.xml"/><Relationship Id="rId16" Type="http://schemas.openxmlformats.org/officeDocument/2006/relationships/customXml" Target="../ink/ink181.xml"/><Relationship Id="rId11" Type="http://schemas.openxmlformats.org/officeDocument/2006/relationships/image" Target="../media/image16.png"/><Relationship Id="rId24" Type="http://schemas.openxmlformats.org/officeDocument/2006/relationships/customXml" Target="../ink/ink185.xml"/><Relationship Id="rId32" Type="http://schemas.openxmlformats.org/officeDocument/2006/relationships/customXml" Target="../ink/ink189.xml"/><Relationship Id="rId37" Type="http://schemas.openxmlformats.org/officeDocument/2006/relationships/image" Target="../media/image39.png"/><Relationship Id="rId40" Type="http://schemas.openxmlformats.org/officeDocument/2006/relationships/customXml" Target="../ink/ink193.xml"/><Relationship Id="rId45" Type="http://schemas.openxmlformats.org/officeDocument/2006/relationships/image" Target="../media/image43.png"/><Relationship Id="rId53" Type="http://schemas.openxmlformats.org/officeDocument/2006/relationships/image" Target="../media/image47.png"/><Relationship Id="rId58" Type="http://schemas.openxmlformats.org/officeDocument/2006/relationships/customXml" Target="../ink/ink202.xml"/><Relationship Id="rId66" Type="http://schemas.openxmlformats.org/officeDocument/2006/relationships/customXml" Target="../ink/ink206.xml"/><Relationship Id="rId74" Type="http://schemas.openxmlformats.org/officeDocument/2006/relationships/image" Target="../media/image57.png"/><Relationship Id="rId5" Type="http://schemas.openxmlformats.org/officeDocument/2006/relationships/image" Target="../media/image56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180.xml"/><Relationship Id="rId22" Type="http://schemas.openxmlformats.org/officeDocument/2006/relationships/customXml" Target="../ink/ink184.xml"/><Relationship Id="rId27" Type="http://schemas.openxmlformats.org/officeDocument/2006/relationships/image" Target="../media/image34.png"/><Relationship Id="rId30" Type="http://schemas.openxmlformats.org/officeDocument/2006/relationships/customXml" Target="../ink/ink188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197.xml"/><Relationship Id="rId56" Type="http://schemas.openxmlformats.org/officeDocument/2006/relationships/customXml" Target="../ink/ink201.xml"/><Relationship Id="rId64" Type="http://schemas.openxmlformats.org/officeDocument/2006/relationships/customXml" Target="../ink/ink205.xml"/><Relationship Id="rId69" Type="http://schemas.openxmlformats.org/officeDocument/2006/relationships/image" Target="../media/image55.png"/><Relationship Id="rId77" Type="http://schemas.openxmlformats.org/officeDocument/2006/relationships/image" Target="../media/image32.png"/><Relationship Id="rId8" Type="http://schemas.openxmlformats.org/officeDocument/2006/relationships/customXml" Target="../ink/ink177.xml"/><Relationship Id="rId51" Type="http://schemas.openxmlformats.org/officeDocument/2006/relationships/image" Target="../media/image46.png"/><Relationship Id="rId72" Type="http://schemas.openxmlformats.org/officeDocument/2006/relationships/image" Target="../media/image560.png"/><Relationship Id="rId3" Type="http://schemas.openxmlformats.org/officeDocument/2006/relationships/image" Target="../media/image14.png"/><Relationship Id="rId12" Type="http://schemas.openxmlformats.org/officeDocument/2006/relationships/customXml" Target="../ink/ink179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192.xml"/><Relationship Id="rId46" Type="http://schemas.openxmlformats.org/officeDocument/2006/relationships/customXml" Target="../ink/ink196.xml"/><Relationship Id="rId59" Type="http://schemas.openxmlformats.org/officeDocument/2006/relationships/image" Target="../media/image50.png"/><Relationship Id="rId67" Type="http://schemas.openxmlformats.org/officeDocument/2006/relationships/image" Target="../media/image54.png"/><Relationship Id="rId20" Type="http://schemas.openxmlformats.org/officeDocument/2006/relationships/customXml" Target="../ink/ink183.xml"/><Relationship Id="rId41" Type="http://schemas.openxmlformats.org/officeDocument/2006/relationships/image" Target="../media/image41.png"/><Relationship Id="rId54" Type="http://schemas.openxmlformats.org/officeDocument/2006/relationships/customXml" Target="../ink/ink200.xml"/><Relationship Id="rId62" Type="http://schemas.openxmlformats.org/officeDocument/2006/relationships/customXml" Target="../ink/ink204.xml"/><Relationship Id="rId70" Type="http://schemas.openxmlformats.org/officeDocument/2006/relationships/image" Target="../media/image56.png"/><Relationship Id="rId75" Type="http://schemas.openxmlformats.org/officeDocument/2006/relationships/customXml" Target="../ink/ink21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6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187.xml"/><Relationship Id="rId36" Type="http://schemas.openxmlformats.org/officeDocument/2006/relationships/customXml" Target="../ink/ink191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Relationship Id="rId10" Type="http://schemas.openxmlformats.org/officeDocument/2006/relationships/customXml" Target="../ink/ink178.xml"/><Relationship Id="rId31" Type="http://schemas.openxmlformats.org/officeDocument/2006/relationships/image" Target="../media/image36.png"/><Relationship Id="rId44" Type="http://schemas.openxmlformats.org/officeDocument/2006/relationships/customXml" Target="../ink/ink195.xml"/><Relationship Id="rId52" Type="http://schemas.openxmlformats.org/officeDocument/2006/relationships/customXml" Target="../ink/ink199.xml"/><Relationship Id="rId60" Type="http://schemas.openxmlformats.org/officeDocument/2006/relationships/customXml" Target="../ink/ink203.xml"/><Relationship Id="rId65" Type="http://schemas.openxmlformats.org/officeDocument/2006/relationships/image" Target="../media/image53.png"/><Relationship Id="rId73" Type="http://schemas.openxmlformats.org/officeDocument/2006/relationships/customXml" Target="../ink/ink209.xml"/><Relationship Id="rId4" Type="http://schemas.openxmlformats.org/officeDocument/2006/relationships/customXml" Target="../ink/ink175.xml"/><Relationship Id="rId9" Type="http://schemas.openxmlformats.org/officeDocument/2006/relationships/image" Target="../media/image32.png"/><Relationship Id="rId13" Type="http://schemas.openxmlformats.org/officeDocument/2006/relationships/image" Target="../media/image17.png"/><Relationship Id="rId18" Type="http://schemas.openxmlformats.org/officeDocument/2006/relationships/customXml" Target="../ink/ink182.xml"/><Relationship Id="rId39" Type="http://schemas.openxmlformats.org/officeDocument/2006/relationships/image" Target="../media/image40.png"/><Relationship Id="rId34" Type="http://schemas.openxmlformats.org/officeDocument/2006/relationships/customXml" Target="../ink/ink190.xml"/><Relationship Id="rId50" Type="http://schemas.openxmlformats.org/officeDocument/2006/relationships/customXml" Target="../ink/ink198.xml"/><Relationship Id="rId55" Type="http://schemas.openxmlformats.org/officeDocument/2006/relationships/image" Target="../media/image48.png"/><Relationship Id="rId76" Type="http://schemas.openxmlformats.org/officeDocument/2006/relationships/image" Target="../media/image58.png"/><Relationship Id="rId7" Type="http://schemas.openxmlformats.org/officeDocument/2006/relationships/image" Target="../media/image140.png"/><Relationship Id="rId71" Type="http://schemas.openxmlformats.org/officeDocument/2006/relationships/customXml" Target="../ink/ink208.xml"/><Relationship Id="rId2" Type="http://schemas.openxmlformats.org/officeDocument/2006/relationships/image" Target="../media/image12.png"/><Relationship Id="rId2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2.xml"/><Relationship Id="rId21" Type="http://schemas.openxmlformats.org/officeDocument/2006/relationships/image" Target="../media/image26.png"/><Relationship Id="rId42" Type="http://schemas.openxmlformats.org/officeDocument/2006/relationships/customXml" Target="../ink/ink230.xml"/><Relationship Id="rId47" Type="http://schemas.openxmlformats.org/officeDocument/2006/relationships/image" Target="../media/image44.png"/><Relationship Id="rId63" Type="http://schemas.openxmlformats.org/officeDocument/2006/relationships/image" Target="../media/image52.png"/><Relationship Id="rId68" Type="http://schemas.openxmlformats.org/officeDocument/2006/relationships/customXml" Target="../ink/ink243.xml"/><Relationship Id="rId16" Type="http://schemas.openxmlformats.org/officeDocument/2006/relationships/customXml" Target="../ink/ink217.xml"/><Relationship Id="rId11" Type="http://schemas.openxmlformats.org/officeDocument/2006/relationships/image" Target="../media/image16.png"/><Relationship Id="rId24" Type="http://schemas.openxmlformats.org/officeDocument/2006/relationships/customXml" Target="../ink/ink221.xml"/><Relationship Id="rId32" Type="http://schemas.openxmlformats.org/officeDocument/2006/relationships/customXml" Target="../ink/ink225.xml"/><Relationship Id="rId37" Type="http://schemas.openxmlformats.org/officeDocument/2006/relationships/image" Target="../media/image39.png"/><Relationship Id="rId40" Type="http://schemas.openxmlformats.org/officeDocument/2006/relationships/customXml" Target="../ink/ink229.xml"/><Relationship Id="rId45" Type="http://schemas.openxmlformats.org/officeDocument/2006/relationships/image" Target="../media/image43.png"/><Relationship Id="rId53" Type="http://schemas.openxmlformats.org/officeDocument/2006/relationships/image" Target="../media/image47.png"/><Relationship Id="rId58" Type="http://schemas.openxmlformats.org/officeDocument/2006/relationships/customXml" Target="../ink/ink238.xml"/><Relationship Id="rId66" Type="http://schemas.openxmlformats.org/officeDocument/2006/relationships/customXml" Target="../ink/ink242.xml"/><Relationship Id="rId74" Type="http://schemas.openxmlformats.org/officeDocument/2006/relationships/image" Target="../media/image57.png"/><Relationship Id="rId5" Type="http://schemas.openxmlformats.org/officeDocument/2006/relationships/image" Target="../media/image56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216.xml"/><Relationship Id="rId22" Type="http://schemas.openxmlformats.org/officeDocument/2006/relationships/customXml" Target="../ink/ink220.xml"/><Relationship Id="rId27" Type="http://schemas.openxmlformats.org/officeDocument/2006/relationships/image" Target="../media/image34.png"/><Relationship Id="rId30" Type="http://schemas.openxmlformats.org/officeDocument/2006/relationships/customXml" Target="../ink/ink224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233.xml"/><Relationship Id="rId56" Type="http://schemas.openxmlformats.org/officeDocument/2006/relationships/customXml" Target="../ink/ink237.xml"/><Relationship Id="rId64" Type="http://schemas.openxmlformats.org/officeDocument/2006/relationships/customXml" Target="../ink/ink241.xml"/><Relationship Id="rId69" Type="http://schemas.openxmlformats.org/officeDocument/2006/relationships/image" Target="../media/image55.png"/><Relationship Id="rId77" Type="http://schemas.openxmlformats.org/officeDocument/2006/relationships/image" Target="../media/image32.png"/><Relationship Id="rId8" Type="http://schemas.openxmlformats.org/officeDocument/2006/relationships/customXml" Target="../ink/ink213.xml"/><Relationship Id="rId51" Type="http://schemas.openxmlformats.org/officeDocument/2006/relationships/image" Target="../media/image46.png"/><Relationship Id="rId72" Type="http://schemas.openxmlformats.org/officeDocument/2006/relationships/image" Target="../media/image560.png"/><Relationship Id="rId3" Type="http://schemas.openxmlformats.org/officeDocument/2006/relationships/image" Target="../media/image14.png"/><Relationship Id="rId12" Type="http://schemas.openxmlformats.org/officeDocument/2006/relationships/customXml" Target="../ink/ink215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228.xml"/><Relationship Id="rId46" Type="http://schemas.openxmlformats.org/officeDocument/2006/relationships/customXml" Target="../ink/ink232.xml"/><Relationship Id="rId59" Type="http://schemas.openxmlformats.org/officeDocument/2006/relationships/image" Target="../media/image50.png"/><Relationship Id="rId67" Type="http://schemas.openxmlformats.org/officeDocument/2006/relationships/image" Target="../media/image54.png"/><Relationship Id="rId20" Type="http://schemas.openxmlformats.org/officeDocument/2006/relationships/customXml" Target="../ink/ink219.xml"/><Relationship Id="rId41" Type="http://schemas.openxmlformats.org/officeDocument/2006/relationships/image" Target="../media/image41.png"/><Relationship Id="rId54" Type="http://schemas.openxmlformats.org/officeDocument/2006/relationships/customXml" Target="../ink/ink236.xml"/><Relationship Id="rId62" Type="http://schemas.openxmlformats.org/officeDocument/2006/relationships/customXml" Target="../ink/ink240.xml"/><Relationship Id="rId70" Type="http://schemas.openxmlformats.org/officeDocument/2006/relationships/image" Target="../media/image56.png"/><Relationship Id="rId75" Type="http://schemas.openxmlformats.org/officeDocument/2006/relationships/customXml" Target="../ink/ink24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12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223.xml"/><Relationship Id="rId36" Type="http://schemas.openxmlformats.org/officeDocument/2006/relationships/customXml" Target="../ink/ink227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Relationship Id="rId10" Type="http://schemas.openxmlformats.org/officeDocument/2006/relationships/customXml" Target="../ink/ink214.xml"/><Relationship Id="rId31" Type="http://schemas.openxmlformats.org/officeDocument/2006/relationships/image" Target="../media/image36.png"/><Relationship Id="rId44" Type="http://schemas.openxmlformats.org/officeDocument/2006/relationships/customXml" Target="../ink/ink231.xml"/><Relationship Id="rId52" Type="http://schemas.openxmlformats.org/officeDocument/2006/relationships/customXml" Target="../ink/ink235.xml"/><Relationship Id="rId60" Type="http://schemas.openxmlformats.org/officeDocument/2006/relationships/customXml" Target="../ink/ink239.xml"/><Relationship Id="rId65" Type="http://schemas.openxmlformats.org/officeDocument/2006/relationships/image" Target="../media/image53.png"/><Relationship Id="rId73" Type="http://schemas.openxmlformats.org/officeDocument/2006/relationships/customXml" Target="../ink/ink245.xml"/><Relationship Id="rId4" Type="http://schemas.openxmlformats.org/officeDocument/2006/relationships/customXml" Target="../ink/ink211.xml"/><Relationship Id="rId9" Type="http://schemas.openxmlformats.org/officeDocument/2006/relationships/image" Target="../media/image32.png"/><Relationship Id="rId13" Type="http://schemas.openxmlformats.org/officeDocument/2006/relationships/image" Target="../media/image17.png"/><Relationship Id="rId18" Type="http://schemas.openxmlformats.org/officeDocument/2006/relationships/customXml" Target="../ink/ink218.xml"/><Relationship Id="rId39" Type="http://schemas.openxmlformats.org/officeDocument/2006/relationships/image" Target="../media/image40.png"/><Relationship Id="rId34" Type="http://schemas.openxmlformats.org/officeDocument/2006/relationships/customXml" Target="../ink/ink226.xml"/><Relationship Id="rId50" Type="http://schemas.openxmlformats.org/officeDocument/2006/relationships/customXml" Target="../ink/ink234.xml"/><Relationship Id="rId55" Type="http://schemas.openxmlformats.org/officeDocument/2006/relationships/image" Target="../media/image48.png"/><Relationship Id="rId76" Type="http://schemas.openxmlformats.org/officeDocument/2006/relationships/image" Target="../media/image58.png"/><Relationship Id="rId7" Type="http://schemas.openxmlformats.org/officeDocument/2006/relationships/image" Target="../media/image140.png"/><Relationship Id="rId71" Type="http://schemas.openxmlformats.org/officeDocument/2006/relationships/customXml" Target="../ink/ink244.xml"/><Relationship Id="rId2" Type="http://schemas.openxmlformats.org/officeDocument/2006/relationships/image" Target="../media/image12.png"/><Relationship Id="rId29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8.xml"/><Relationship Id="rId21" Type="http://schemas.openxmlformats.org/officeDocument/2006/relationships/image" Target="../media/image26.png"/><Relationship Id="rId42" Type="http://schemas.openxmlformats.org/officeDocument/2006/relationships/customXml" Target="../ink/ink266.xml"/><Relationship Id="rId47" Type="http://schemas.openxmlformats.org/officeDocument/2006/relationships/image" Target="../media/image44.png"/><Relationship Id="rId63" Type="http://schemas.openxmlformats.org/officeDocument/2006/relationships/customXml" Target="../ink/ink276.xml"/><Relationship Id="rId68" Type="http://schemas.openxmlformats.org/officeDocument/2006/relationships/image" Target="../media/image58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6" Type="http://schemas.openxmlformats.org/officeDocument/2006/relationships/customXml" Target="../ink/ink253.xml"/><Relationship Id="rId29" Type="http://schemas.openxmlformats.org/officeDocument/2006/relationships/image" Target="../media/image35.png"/><Relationship Id="rId11" Type="http://schemas.openxmlformats.org/officeDocument/2006/relationships/image" Target="../media/image16.png"/><Relationship Id="rId24" Type="http://schemas.openxmlformats.org/officeDocument/2006/relationships/customXml" Target="../ink/ink257.xml"/><Relationship Id="rId32" Type="http://schemas.openxmlformats.org/officeDocument/2006/relationships/customXml" Target="../ink/ink261.xml"/><Relationship Id="rId37" Type="http://schemas.openxmlformats.org/officeDocument/2006/relationships/image" Target="../media/image39.png"/><Relationship Id="rId40" Type="http://schemas.openxmlformats.org/officeDocument/2006/relationships/customXml" Target="../ink/ink265.xml"/><Relationship Id="rId45" Type="http://schemas.openxmlformats.org/officeDocument/2006/relationships/image" Target="../media/image43.png"/><Relationship Id="rId53" Type="http://schemas.openxmlformats.org/officeDocument/2006/relationships/image" Target="../media/image47.png"/><Relationship Id="rId58" Type="http://schemas.openxmlformats.org/officeDocument/2006/relationships/customXml" Target="../ink/ink274.xml"/><Relationship Id="rId66" Type="http://schemas.openxmlformats.org/officeDocument/2006/relationships/image" Target="../media/image57.png"/><Relationship Id="rId5" Type="http://schemas.openxmlformats.org/officeDocument/2006/relationships/image" Target="../media/image56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252.xml"/><Relationship Id="rId22" Type="http://schemas.openxmlformats.org/officeDocument/2006/relationships/customXml" Target="../ink/ink256.xml"/><Relationship Id="rId27" Type="http://schemas.openxmlformats.org/officeDocument/2006/relationships/image" Target="../media/image34.png"/><Relationship Id="rId30" Type="http://schemas.openxmlformats.org/officeDocument/2006/relationships/customXml" Target="../ink/ink260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269.xml"/><Relationship Id="rId56" Type="http://schemas.openxmlformats.org/officeDocument/2006/relationships/customXml" Target="../ink/ink273.xml"/><Relationship Id="rId64" Type="http://schemas.openxmlformats.org/officeDocument/2006/relationships/image" Target="../media/image560.png"/><Relationship Id="rId69" Type="http://schemas.openxmlformats.org/officeDocument/2006/relationships/image" Target="../media/image32.png"/><Relationship Id="rId8" Type="http://schemas.openxmlformats.org/officeDocument/2006/relationships/customXml" Target="../ink/ink249.xml"/><Relationship Id="rId51" Type="http://schemas.openxmlformats.org/officeDocument/2006/relationships/image" Target="../media/image46.png"/><Relationship Id="rId3" Type="http://schemas.openxmlformats.org/officeDocument/2006/relationships/image" Target="../media/image14.png"/><Relationship Id="rId12" Type="http://schemas.openxmlformats.org/officeDocument/2006/relationships/customXml" Target="../ink/ink251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264.xml"/><Relationship Id="rId46" Type="http://schemas.openxmlformats.org/officeDocument/2006/relationships/customXml" Target="../ink/ink268.xml"/><Relationship Id="rId59" Type="http://schemas.openxmlformats.org/officeDocument/2006/relationships/image" Target="../media/image50.png"/><Relationship Id="rId67" Type="http://schemas.openxmlformats.org/officeDocument/2006/relationships/customXml" Target="../ink/ink278.xml"/><Relationship Id="rId20" Type="http://schemas.openxmlformats.org/officeDocument/2006/relationships/customXml" Target="../ink/ink255.xml"/><Relationship Id="rId41" Type="http://schemas.openxmlformats.org/officeDocument/2006/relationships/image" Target="../media/image41.png"/><Relationship Id="rId54" Type="http://schemas.openxmlformats.org/officeDocument/2006/relationships/customXml" Target="../ink/ink272.xml"/><Relationship Id="rId6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8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259.xml"/><Relationship Id="rId36" Type="http://schemas.openxmlformats.org/officeDocument/2006/relationships/customXml" Target="../ink/ink263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Relationship Id="rId10" Type="http://schemas.openxmlformats.org/officeDocument/2006/relationships/customXml" Target="../ink/ink250.xml"/><Relationship Id="rId31" Type="http://schemas.openxmlformats.org/officeDocument/2006/relationships/image" Target="../media/image36.png"/><Relationship Id="rId44" Type="http://schemas.openxmlformats.org/officeDocument/2006/relationships/customXml" Target="../ink/ink267.xml"/><Relationship Id="rId52" Type="http://schemas.openxmlformats.org/officeDocument/2006/relationships/customXml" Target="../ink/ink271.xml"/><Relationship Id="rId60" Type="http://schemas.openxmlformats.org/officeDocument/2006/relationships/customXml" Target="../ink/ink275.xml"/><Relationship Id="rId65" Type="http://schemas.openxmlformats.org/officeDocument/2006/relationships/customXml" Target="../ink/ink277.xml"/><Relationship Id="rId4" Type="http://schemas.openxmlformats.org/officeDocument/2006/relationships/customXml" Target="../ink/ink247.xml"/><Relationship Id="rId9" Type="http://schemas.openxmlformats.org/officeDocument/2006/relationships/image" Target="../media/image32.png"/><Relationship Id="rId13" Type="http://schemas.openxmlformats.org/officeDocument/2006/relationships/image" Target="../media/image17.png"/><Relationship Id="rId18" Type="http://schemas.openxmlformats.org/officeDocument/2006/relationships/customXml" Target="../ink/ink254.xml"/><Relationship Id="rId39" Type="http://schemas.openxmlformats.org/officeDocument/2006/relationships/image" Target="../media/image40.png"/><Relationship Id="rId34" Type="http://schemas.openxmlformats.org/officeDocument/2006/relationships/customXml" Target="../ink/ink262.xml"/><Relationship Id="rId50" Type="http://schemas.openxmlformats.org/officeDocument/2006/relationships/customXml" Target="../ink/ink270.xml"/><Relationship Id="rId55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0.xml"/><Relationship Id="rId21" Type="http://schemas.openxmlformats.org/officeDocument/2006/relationships/image" Target="../media/image26.png"/><Relationship Id="rId42" Type="http://schemas.openxmlformats.org/officeDocument/2006/relationships/customXml" Target="../ink/ink298.xml"/><Relationship Id="rId47" Type="http://schemas.openxmlformats.org/officeDocument/2006/relationships/image" Target="../media/image44.png"/><Relationship Id="rId63" Type="http://schemas.openxmlformats.org/officeDocument/2006/relationships/customXml" Target="../ink/ink308.xml"/><Relationship Id="rId68" Type="http://schemas.openxmlformats.org/officeDocument/2006/relationships/image" Target="../media/image58.png"/><Relationship Id="rId7" Type="http://schemas.openxmlformats.org/officeDocument/2006/relationships/image" Target="../media/image140.png"/><Relationship Id="rId2" Type="http://schemas.openxmlformats.org/officeDocument/2006/relationships/image" Target="../media/image12.png"/><Relationship Id="rId16" Type="http://schemas.openxmlformats.org/officeDocument/2006/relationships/customXml" Target="../ink/ink285.xml"/><Relationship Id="rId29" Type="http://schemas.openxmlformats.org/officeDocument/2006/relationships/image" Target="../media/image35.png"/><Relationship Id="rId11" Type="http://schemas.openxmlformats.org/officeDocument/2006/relationships/image" Target="../media/image16.png"/><Relationship Id="rId24" Type="http://schemas.openxmlformats.org/officeDocument/2006/relationships/customXml" Target="../ink/ink289.xml"/><Relationship Id="rId32" Type="http://schemas.openxmlformats.org/officeDocument/2006/relationships/customXml" Target="../ink/ink293.xml"/><Relationship Id="rId37" Type="http://schemas.openxmlformats.org/officeDocument/2006/relationships/image" Target="../media/image39.png"/><Relationship Id="rId40" Type="http://schemas.openxmlformats.org/officeDocument/2006/relationships/customXml" Target="../ink/ink297.xml"/><Relationship Id="rId45" Type="http://schemas.openxmlformats.org/officeDocument/2006/relationships/image" Target="../media/image43.png"/><Relationship Id="rId53" Type="http://schemas.openxmlformats.org/officeDocument/2006/relationships/image" Target="../media/image47.png"/><Relationship Id="rId58" Type="http://schemas.openxmlformats.org/officeDocument/2006/relationships/customXml" Target="../ink/ink306.xml"/><Relationship Id="rId66" Type="http://schemas.openxmlformats.org/officeDocument/2006/relationships/image" Target="../media/image57.png"/><Relationship Id="rId5" Type="http://schemas.openxmlformats.org/officeDocument/2006/relationships/image" Target="../media/image56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284.xml"/><Relationship Id="rId22" Type="http://schemas.openxmlformats.org/officeDocument/2006/relationships/customXml" Target="../ink/ink288.xml"/><Relationship Id="rId27" Type="http://schemas.openxmlformats.org/officeDocument/2006/relationships/image" Target="../media/image34.png"/><Relationship Id="rId30" Type="http://schemas.openxmlformats.org/officeDocument/2006/relationships/customXml" Target="../ink/ink292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301.xml"/><Relationship Id="rId56" Type="http://schemas.openxmlformats.org/officeDocument/2006/relationships/customXml" Target="../ink/ink305.xml"/><Relationship Id="rId64" Type="http://schemas.openxmlformats.org/officeDocument/2006/relationships/image" Target="../media/image560.png"/><Relationship Id="rId69" Type="http://schemas.openxmlformats.org/officeDocument/2006/relationships/image" Target="../media/image32.png"/><Relationship Id="rId8" Type="http://schemas.openxmlformats.org/officeDocument/2006/relationships/customXml" Target="../ink/ink281.xml"/><Relationship Id="rId51" Type="http://schemas.openxmlformats.org/officeDocument/2006/relationships/image" Target="../media/image46.png"/><Relationship Id="rId3" Type="http://schemas.openxmlformats.org/officeDocument/2006/relationships/image" Target="../media/image14.png"/><Relationship Id="rId12" Type="http://schemas.openxmlformats.org/officeDocument/2006/relationships/customXml" Target="../ink/ink283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296.xml"/><Relationship Id="rId46" Type="http://schemas.openxmlformats.org/officeDocument/2006/relationships/customXml" Target="../ink/ink300.xml"/><Relationship Id="rId59" Type="http://schemas.openxmlformats.org/officeDocument/2006/relationships/image" Target="../media/image50.png"/><Relationship Id="rId67" Type="http://schemas.openxmlformats.org/officeDocument/2006/relationships/customXml" Target="../ink/ink310.xml"/><Relationship Id="rId20" Type="http://schemas.openxmlformats.org/officeDocument/2006/relationships/customXml" Target="../ink/ink287.xml"/><Relationship Id="rId41" Type="http://schemas.openxmlformats.org/officeDocument/2006/relationships/image" Target="../media/image41.png"/><Relationship Id="rId54" Type="http://schemas.openxmlformats.org/officeDocument/2006/relationships/customXml" Target="../ink/ink304.xml"/><Relationship Id="rId6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80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291.xml"/><Relationship Id="rId36" Type="http://schemas.openxmlformats.org/officeDocument/2006/relationships/customXml" Target="../ink/ink295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Relationship Id="rId10" Type="http://schemas.openxmlformats.org/officeDocument/2006/relationships/customXml" Target="../ink/ink282.xml"/><Relationship Id="rId31" Type="http://schemas.openxmlformats.org/officeDocument/2006/relationships/image" Target="../media/image36.png"/><Relationship Id="rId44" Type="http://schemas.openxmlformats.org/officeDocument/2006/relationships/customXml" Target="../ink/ink299.xml"/><Relationship Id="rId52" Type="http://schemas.openxmlformats.org/officeDocument/2006/relationships/customXml" Target="../ink/ink303.xml"/><Relationship Id="rId60" Type="http://schemas.openxmlformats.org/officeDocument/2006/relationships/customXml" Target="../ink/ink307.xml"/><Relationship Id="rId65" Type="http://schemas.openxmlformats.org/officeDocument/2006/relationships/customXml" Target="../ink/ink309.xml"/><Relationship Id="rId4" Type="http://schemas.openxmlformats.org/officeDocument/2006/relationships/customXml" Target="../ink/ink279.xml"/><Relationship Id="rId9" Type="http://schemas.openxmlformats.org/officeDocument/2006/relationships/image" Target="../media/image32.png"/><Relationship Id="rId13" Type="http://schemas.openxmlformats.org/officeDocument/2006/relationships/image" Target="../media/image17.png"/><Relationship Id="rId18" Type="http://schemas.openxmlformats.org/officeDocument/2006/relationships/customXml" Target="../ink/ink286.xml"/><Relationship Id="rId39" Type="http://schemas.openxmlformats.org/officeDocument/2006/relationships/image" Target="../media/image40.png"/><Relationship Id="rId34" Type="http://schemas.openxmlformats.org/officeDocument/2006/relationships/customXml" Target="../ink/ink294.xml"/><Relationship Id="rId50" Type="http://schemas.openxmlformats.org/officeDocument/2006/relationships/customXml" Target="../ink/ink302.xml"/><Relationship Id="rId55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2.xml"/><Relationship Id="rId21" Type="http://schemas.openxmlformats.org/officeDocument/2006/relationships/image" Target="../media/image26.png"/><Relationship Id="rId42" Type="http://schemas.openxmlformats.org/officeDocument/2006/relationships/customXml" Target="../ink/ink330.xml"/><Relationship Id="rId47" Type="http://schemas.openxmlformats.org/officeDocument/2006/relationships/image" Target="../media/image44.png"/><Relationship Id="rId63" Type="http://schemas.openxmlformats.org/officeDocument/2006/relationships/customXml" Target="../ink/ink340.xml"/><Relationship Id="rId68" Type="http://schemas.openxmlformats.org/officeDocument/2006/relationships/image" Target="../media/image58.png"/><Relationship Id="rId16" Type="http://schemas.openxmlformats.org/officeDocument/2006/relationships/customXml" Target="../ink/ink317.xml"/><Relationship Id="rId11" Type="http://schemas.openxmlformats.org/officeDocument/2006/relationships/image" Target="../media/image16.png"/><Relationship Id="rId32" Type="http://schemas.openxmlformats.org/officeDocument/2006/relationships/customXml" Target="../ink/ink325.xml"/><Relationship Id="rId37" Type="http://schemas.openxmlformats.org/officeDocument/2006/relationships/image" Target="../media/image39.png"/><Relationship Id="rId53" Type="http://schemas.openxmlformats.org/officeDocument/2006/relationships/image" Target="../media/image47.png"/><Relationship Id="rId58" Type="http://schemas.openxmlformats.org/officeDocument/2006/relationships/customXml" Target="../ink/ink338.xml"/><Relationship Id="rId74" Type="http://schemas.openxmlformats.org/officeDocument/2006/relationships/customXml" Target="../ink/ink345.xml"/><Relationship Id="rId79" Type="http://schemas.openxmlformats.org/officeDocument/2006/relationships/image" Target="../media/image63.png"/><Relationship Id="rId5" Type="http://schemas.openxmlformats.org/officeDocument/2006/relationships/image" Target="../media/image56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316.xml"/><Relationship Id="rId22" Type="http://schemas.openxmlformats.org/officeDocument/2006/relationships/customXml" Target="../ink/ink320.xml"/><Relationship Id="rId27" Type="http://schemas.openxmlformats.org/officeDocument/2006/relationships/image" Target="../media/image34.png"/><Relationship Id="rId30" Type="http://schemas.openxmlformats.org/officeDocument/2006/relationships/customXml" Target="../ink/ink324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333.xml"/><Relationship Id="rId56" Type="http://schemas.openxmlformats.org/officeDocument/2006/relationships/customXml" Target="../ink/ink337.xml"/><Relationship Id="rId64" Type="http://schemas.openxmlformats.org/officeDocument/2006/relationships/image" Target="../media/image560.png"/><Relationship Id="rId69" Type="http://schemas.openxmlformats.org/officeDocument/2006/relationships/image" Target="../media/image32.png"/><Relationship Id="rId77" Type="http://schemas.openxmlformats.org/officeDocument/2006/relationships/image" Target="../media/image62.png"/><Relationship Id="rId8" Type="http://schemas.openxmlformats.org/officeDocument/2006/relationships/customXml" Target="../ink/ink313.xml"/><Relationship Id="rId51" Type="http://schemas.openxmlformats.org/officeDocument/2006/relationships/image" Target="../media/image46.png"/><Relationship Id="rId72" Type="http://schemas.openxmlformats.org/officeDocument/2006/relationships/customXml" Target="../ink/ink344.xml"/><Relationship Id="rId80" Type="http://schemas.openxmlformats.org/officeDocument/2006/relationships/customXml" Target="../ink/ink348.xml"/><Relationship Id="rId3" Type="http://schemas.openxmlformats.org/officeDocument/2006/relationships/image" Target="../media/image14.png"/><Relationship Id="rId12" Type="http://schemas.openxmlformats.org/officeDocument/2006/relationships/customXml" Target="../ink/ink315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328.xml"/><Relationship Id="rId46" Type="http://schemas.openxmlformats.org/officeDocument/2006/relationships/customXml" Target="../ink/ink332.xml"/><Relationship Id="rId59" Type="http://schemas.openxmlformats.org/officeDocument/2006/relationships/image" Target="../media/image50.png"/><Relationship Id="rId67" Type="http://schemas.openxmlformats.org/officeDocument/2006/relationships/customXml" Target="../ink/ink342.xml"/><Relationship Id="rId20" Type="http://schemas.openxmlformats.org/officeDocument/2006/relationships/customXml" Target="../ink/ink319.xml"/><Relationship Id="rId41" Type="http://schemas.openxmlformats.org/officeDocument/2006/relationships/image" Target="../media/image41.png"/><Relationship Id="rId54" Type="http://schemas.openxmlformats.org/officeDocument/2006/relationships/customXml" Target="../ink/ink336.xml"/><Relationship Id="rId62" Type="http://schemas.openxmlformats.org/officeDocument/2006/relationships/image" Target="../media/image56.png"/><Relationship Id="rId70" Type="http://schemas.openxmlformats.org/officeDocument/2006/relationships/customXml" Target="../ink/ink343.xml"/><Relationship Id="rId75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12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323.xml"/><Relationship Id="rId36" Type="http://schemas.openxmlformats.org/officeDocument/2006/relationships/customXml" Target="../ink/ink327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Relationship Id="rId10" Type="http://schemas.openxmlformats.org/officeDocument/2006/relationships/customXml" Target="../ink/ink314.xml"/><Relationship Id="rId31" Type="http://schemas.openxmlformats.org/officeDocument/2006/relationships/image" Target="../media/image36.png"/><Relationship Id="rId44" Type="http://schemas.openxmlformats.org/officeDocument/2006/relationships/customXml" Target="../ink/ink331.xml"/><Relationship Id="rId52" Type="http://schemas.openxmlformats.org/officeDocument/2006/relationships/customXml" Target="../ink/ink335.xml"/><Relationship Id="rId60" Type="http://schemas.openxmlformats.org/officeDocument/2006/relationships/customXml" Target="../ink/ink339.xml"/><Relationship Id="rId65" Type="http://schemas.openxmlformats.org/officeDocument/2006/relationships/customXml" Target="../ink/ink341.xml"/><Relationship Id="rId73" Type="http://schemas.openxmlformats.org/officeDocument/2006/relationships/image" Target="../media/image60.png"/><Relationship Id="rId78" Type="http://schemas.openxmlformats.org/officeDocument/2006/relationships/customXml" Target="../ink/ink347.xml"/><Relationship Id="rId81" Type="http://schemas.openxmlformats.org/officeDocument/2006/relationships/image" Target="../media/image64.png"/><Relationship Id="rId4" Type="http://schemas.openxmlformats.org/officeDocument/2006/relationships/customXml" Target="../ink/ink311.xml"/><Relationship Id="rId9" Type="http://schemas.openxmlformats.org/officeDocument/2006/relationships/image" Target="../media/image32.png"/><Relationship Id="rId13" Type="http://schemas.openxmlformats.org/officeDocument/2006/relationships/image" Target="../media/image17.png"/><Relationship Id="rId18" Type="http://schemas.openxmlformats.org/officeDocument/2006/relationships/customXml" Target="../ink/ink318.xml"/><Relationship Id="rId39" Type="http://schemas.openxmlformats.org/officeDocument/2006/relationships/image" Target="../media/image40.png"/><Relationship Id="rId34" Type="http://schemas.openxmlformats.org/officeDocument/2006/relationships/customXml" Target="../ink/ink326.xml"/><Relationship Id="rId50" Type="http://schemas.openxmlformats.org/officeDocument/2006/relationships/customXml" Target="../ink/ink334.xml"/><Relationship Id="rId55" Type="http://schemas.openxmlformats.org/officeDocument/2006/relationships/image" Target="../media/image48.png"/><Relationship Id="rId76" Type="http://schemas.openxmlformats.org/officeDocument/2006/relationships/customXml" Target="../ink/ink346.xml"/><Relationship Id="rId7" Type="http://schemas.openxmlformats.org/officeDocument/2006/relationships/image" Target="../media/image140.png"/><Relationship Id="rId71" Type="http://schemas.openxmlformats.org/officeDocument/2006/relationships/image" Target="../media/image59.png"/><Relationship Id="rId2" Type="http://schemas.openxmlformats.org/officeDocument/2006/relationships/image" Target="../media/image12.png"/><Relationship Id="rId29" Type="http://schemas.openxmlformats.org/officeDocument/2006/relationships/image" Target="../media/image35.png"/><Relationship Id="rId24" Type="http://schemas.openxmlformats.org/officeDocument/2006/relationships/customXml" Target="../ink/ink321.xml"/><Relationship Id="rId40" Type="http://schemas.openxmlformats.org/officeDocument/2006/relationships/customXml" Target="../ink/ink329.xml"/><Relationship Id="rId45" Type="http://schemas.openxmlformats.org/officeDocument/2006/relationships/image" Target="../media/image43.png"/><Relationship Id="rId66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0.xml"/><Relationship Id="rId21" Type="http://schemas.openxmlformats.org/officeDocument/2006/relationships/image" Target="../media/image26.png"/><Relationship Id="rId42" Type="http://schemas.openxmlformats.org/officeDocument/2006/relationships/customXml" Target="../ink/ink368.xml"/><Relationship Id="rId47" Type="http://schemas.openxmlformats.org/officeDocument/2006/relationships/image" Target="../media/image44.png"/><Relationship Id="rId63" Type="http://schemas.openxmlformats.org/officeDocument/2006/relationships/customXml" Target="../ink/ink378.xml"/><Relationship Id="rId68" Type="http://schemas.openxmlformats.org/officeDocument/2006/relationships/image" Target="../media/image58.png"/><Relationship Id="rId16" Type="http://schemas.openxmlformats.org/officeDocument/2006/relationships/customXml" Target="../ink/ink355.xml"/><Relationship Id="rId11" Type="http://schemas.openxmlformats.org/officeDocument/2006/relationships/image" Target="../media/image16.png"/><Relationship Id="rId32" Type="http://schemas.openxmlformats.org/officeDocument/2006/relationships/customXml" Target="../ink/ink363.xml"/><Relationship Id="rId37" Type="http://schemas.openxmlformats.org/officeDocument/2006/relationships/image" Target="../media/image39.png"/><Relationship Id="rId53" Type="http://schemas.openxmlformats.org/officeDocument/2006/relationships/image" Target="../media/image47.png"/><Relationship Id="rId58" Type="http://schemas.openxmlformats.org/officeDocument/2006/relationships/customXml" Target="../ink/ink376.xml"/><Relationship Id="rId74" Type="http://schemas.openxmlformats.org/officeDocument/2006/relationships/customXml" Target="../ink/ink383.xml"/><Relationship Id="rId79" Type="http://schemas.openxmlformats.org/officeDocument/2006/relationships/image" Target="../media/image63.png"/><Relationship Id="rId5" Type="http://schemas.openxmlformats.org/officeDocument/2006/relationships/image" Target="../media/image56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354.xml"/><Relationship Id="rId22" Type="http://schemas.openxmlformats.org/officeDocument/2006/relationships/customXml" Target="../ink/ink358.xml"/><Relationship Id="rId27" Type="http://schemas.openxmlformats.org/officeDocument/2006/relationships/image" Target="../media/image34.png"/><Relationship Id="rId30" Type="http://schemas.openxmlformats.org/officeDocument/2006/relationships/customXml" Target="../ink/ink362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371.xml"/><Relationship Id="rId56" Type="http://schemas.openxmlformats.org/officeDocument/2006/relationships/customXml" Target="../ink/ink375.xml"/><Relationship Id="rId64" Type="http://schemas.openxmlformats.org/officeDocument/2006/relationships/image" Target="../media/image560.png"/><Relationship Id="rId69" Type="http://schemas.openxmlformats.org/officeDocument/2006/relationships/image" Target="../media/image32.png"/><Relationship Id="rId77" Type="http://schemas.openxmlformats.org/officeDocument/2006/relationships/image" Target="../media/image62.png"/><Relationship Id="rId8" Type="http://schemas.openxmlformats.org/officeDocument/2006/relationships/customXml" Target="../ink/ink351.xml"/><Relationship Id="rId51" Type="http://schemas.openxmlformats.org/officeDocument/2006/relationships/image" Target="../media/image46.png"/><Relationship Id="rId72" Type="http://schemas.openxmlformats.org/officeDocument/2006/relationships/customXml" Target="../ink/ink382.xml"/><Relationship Id="rId80" Type="http://schemas.openxmlformats.org/officeDocument/2006/relationships/customXml" Target="../ink/ink386.xml"/><Relationship Id="rId3" Type="http://schemas.openxmlformats.org/officeDocument/2006/relationships/image" Target="../media/image14.png"/><Relationship Id="rId12" Type="http://schemas.openxmlformats.org/officeDocument/2006/relationships/customXml" Target="../ink/ink353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366.xml"/><Relationship Id="rId46" Type="http://schemas.openxmlformats.org/officeDocument/2006/relationships/customXml" Target="../ink/ink370.xml"/><Relationship Id="rId59" Type="http://schemas.openxmlformats.org/officeDocument/2006/relationships/image" Target="../media/image50.png"/><Relationship Id="rId67" Type="http://schemas.openxmlformats.org/officeDocument/2006/relationships/customXml" Target="../ink/ink380.xml"/><Relationship Id="rId20" Type="http://schemas.openxmlformats.org/officeDocument/2006/relationships/customXml" Target="../ink/ink357.xml"/><Relationship Id="rId41" Type="http://schemas.openxmlformats.org/officeDocument/2006/relationships/image" Target="../media/image41.png"/><Relationship Id="rId54" Type="http://schemas.openxmlformats.org/officeDocument/2006/relationships/customXml" Target="../ink/ink374.xml"/><Relationship Id="rId62" Type="http://schemas.openxmlformats.org/officeDocument/2006/relationships/image" Target="../media/image56.png"/><Relationship Id="rId70" Type="http://schemas.openxmlformats.org/officeDocument/2006/relationships/customXml" Target="../ink/ink381.xml"/><Relationship Id="rId75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50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361.xml"/><Relationship Id="rId36" Type="http://schemas.openxmlformats.org/officeDocument/2006/relationships/customXml" Target="../ink/ink365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Relationship Id="rId10" Type="http://schemas.openxmlformats.org/officeDocument/2006/relationships/customXml" Target="../ink/ink352.xml"/><Relationship Id="rId31" Type="http://schemas.openxmlformats.org/officeDocument/2006/relationships/image" Target="../media/image36.png"/><Relationship Id="rId44" Type="http://schemas.openxmlformats.org/officeDocument/2006/relationships/customXml" Target="../ink/ink369.xml"/><Relationship Id="rId52" Type="http://schemas.openxmlformats.org/officeDocument/2006/relationships/customXml" Target="../ink/ink373.xml"/><Relationship Id="rId60" Type="http://schemas.openxmlformats.org/officeDocument/2006/relationships/customXml" Target="../ink/ink377.xml"/><Relationship Id="rId65" Type="http://schemas.openxmlformats.org/officeDocument/2006/relationships/customXml" Target="../ink/ink379.xml"/><Relationship Id="rId73" Type="http://schemas.openxmlformats.org/officeDocument/2006/relationships/image" Target="../media/image60.png"/><Relationship Id="rId78" Type="http://schemas.openxmlformats.org/officeDocument/2006/relationships/customXml" Target="../ink/ink385.xml"/><Relationship Id="rId81" Type="http://schemas.openxmlformats.org/officeDocument/2006/relationships/image" Target="../media/image64.png"/><Relationship Id="rId4" Type="http://schemas.openxmlformats.org/officeDocument/2006/relationships/customXml" Target="../ink/ink349.xml"/><Relationship Id="rId9" Type="http://schemas.openxmlformats.org/officeDocument/2006/relationships/image" Target="../media/image32.png"/><Relationship Id="rId13" Type="http://schemas.openxmlformats.org/officeDocument/2006/relationships/image" Target="../media/image17.png"/><Relationship Id="rId18" Type="http://schemas.openxmlformats.org/officeDocument/2006/relationships/customXml" Target="../ink/ink356.xml"/><Relationship Id="rId39" Type="http://schemas.openxmlformats.org/officeDocument/2006/relationships/image" Target="../media/image40.png"/><Relationship Id="rId34" Type="http://schemas.openxmlformats.org/officeDocument/2006/relationships/customXml" Target="../ink/ink364.xml"/><Relationship Id="rId50" Type="http://schemas.openxmlformats.org/officeDocument/2006/relationships/customXml" Target="../ink/ink372.xml"/><Relationship Id="rId55" Type="http://schemas.openxmlformats.org/officeDocument/2006/relationships/image" Target="../media/image48.png"/><Relationship Id="rId76" Type="http://schemas.openxmlformats.org/officeDocument/2006/relationships/customXml" Target="../ink/ink384.xml"/><Relationship Id="rId7" Type="http://schemas.openxmlformats.org/officeDocument/2006/relationships/image" Target="../media/image140.png"/><Relationship Id="rId71" Type="http://schemas.openxmlformats.org/officeDocument/2006/relationships/image" Target="../media/image59.png"/><Relationship Id="rId2" Type="http://schemas.openxmlformats.org/officeDocument/2006/relationships/image" Target="../media/image12.png"/><Relationship Id="rId29" Type="http://schemas.openxmlformats.org/officeDocument/2006/relationships/image" Target="../media/image35.png"/><Relationship Id="rId24" Type="http://schemas.openxmlformats.org/officeDocument/2006/relationships/customXml" Target="../ink/ink359.xml"/><Relationship Id="rId40" Type="http://schemas.openxmlformats.org/officeDocument/2006/relationships/customXml" Target="../ink/ink367.xml"/><Relationship Id="rId45" Type="http://schemas.openxmlformats.org/officeDocument/2006/relationships/image" Target="../media/image43.png"/><Relationship Id="rId66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393.xml"/><Relationship Id="rId26" Type="http://schemas.openxmlformats.org/officeDocument/2006/relationships/customXml" Target="../ink/ink397.xml"/><Relationship Id="rId21" Type="http://schemas.openxmlformats.org/officeDocument/2006/relationships/image" Target="../media/image73.png"/><Relationship Id="rId34" Type="http://schemas.openxmlformats.org/officeDocument/2006/relationships/customXml" Target="../ink/ink401.xml"/><Relationship Id="rId7" Type="http://schemas.openxmlformats.org/officeDocument/2006/relationships/image" Target="../media/image66.png"/><Relationship Id="rId12" Type="http://schemas.openxmlformats.org/officeDocument/2006/relationships/customXml" Target="../ink/ink390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2" Type="http://schemas.openxmlformats.org/officeDocument/2006/relationships/image" Target="../media/image14.png"/><Relationship Id="rId16" Type="http://schemas.openxmlformats.org/officeDocument/2006/relationships/customXml" Target="../ink/ink392.xml"/><Relationship Id="rId20" Type="http://schemas.openxmlformats.org/officeDocument/2006/relationships/customXml" Target="../ink/ink394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87.xml"/><Relationship Id="rId11" Type="http://schemas.openxmlformats.org/officeDocument/2006/relationships/image" Target="../media/image68.png"/><Relationship Id="rId24" Type="http://schemas.openxmlformats.org/officeDocument/2006/relationships/customXml" Target="../ink/ink396.xml"/><Relationship Id="rId32" Type="http://schemas.openxmlformats.org/officeDocument/2006/relationships/customXml" Target="../ink/ink400.xml"/><Relationship Id="rId37" Type="http://schemas.openxmlformats.org/officeDocument/2006/relationships/image" Target="../media/image81.png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398.xml"/><Relationship Id="rId36" Type="http://schemas.openxmlformats.org/officeDocument/2006/relationships/customXml" Target="../ink/ink402.xml"/><Relationship Id="rId10" Type="http://schemas.openxmlformats.org/officeDocument/2006/relationships/customXml" Target="../ink/ink389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391.xml"/><Relationship Id="rId22" Type="http://schemas.openxmlformats.org/officeDocument/2006/relationships/customXml" Target="../ink/ink395.xml"/><Relationship Id="rId27" Type="http://schemas.openxmlformats.org/officeDocument/2006/relationships/image" Target="../media/image76.png"/><Relationship Id="rId30" Type="http://schemas.openxmlformats.org/officeDocument/2006/relationships/customXml" Target="../ink/ink399.xml"/><Relationship Id="rId35" Type="http://schemas.openxmlformats.org/officeDocument/2006/relationships/image" Target="../media/image80.png"/><Relationship Id="rId8" Type="http://schemas.openxmlformats.org/officeDocument/2006/relationships/customXml" Target="../ink/ink388.xml"/><Relationship Id="rId3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409.xml"/><Relationship Id="rId26" Type="http://schemas.openxmlformats.org/officeDocument/2006/relationships/customXml" Target="../ink/ink413.xml"/><Relationship Id="rId21" Type="http://schemas.openxmlformats.org/officeDocument/2006/relationships/image" Target="../media/image73.png"/><Relationship Id="rId34" Type="http://schemas.openxmlformats.org/officeDocument/2006/relationships/customXml" Target="../ink/ink417.xml"/><Relationship Id="rId7" Type="http://schemas.openxmlformats.org/officeDocument/2006/relationships/image" Target="../media/image66.png"/><Relationship Id="rId12" Type="http://schemas.openxmlformats.org/officeDocument/2006/relationships/customXml" Target="../ink/ink406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2" Type="http://schemas.openxmlformats.org/officeDocument/2006/relationships/image" Target="../media/image14.png"/><Relationship Id="rId16" Type="http://schemas.openxmlformats.org/officeDocument/2006/relationships/customXml" Target="../ink/ink408.xml"/><Relationship Id="rId20" Type="http://schemas.openxmlformats.org/officeDocument/2006/relationships/customXml" Target="../ink/ink41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3.xml"/><Relationship Id="rId11" Type="http://schemas.openxmlformats.org/officeDocument/2006/relationships/image" Target="../media/image68.png"/><Relationship Id="rId24" Type="http://schemas.openxmlformats.org/officeDocument/2006/relationships/customXml" Target="../ink/ink412.xml"/><Relationship Id="rId32" Type="http://schemas.openxmlformats.org/officeDocument/2006/relationships/customXml" Target="../ink/ink416.xml"/><Relationship Id="rId37" Type="http://schemas.openxmlformats.org/officeDocument/2006/relationships/image" Target="../media/image81.png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414.xml"/><Relationship Id="rId36" Type="http://schemas.openxmlformats.org/officeDocument/2006/relationships/customXml" Target="../ink/ink418.xml"/><Relationship Id="rId10" Type="http://schemas.openxmlformats.org/officeDocument/2006/relationships/customXml" Target="../ink/ink405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407.xml"/><Relationship Id="rId22" Type="http://schemas.openxmlformats.org/officeDocument/2006/relationships/customXml" Target="../ink/ink411.xml"/><Relationship Id="rId27" Type="http://schemas.openxmlformats.org/officeDocument/2006/relationships/image" Target="../media/image76.png"/><Relationship Id="rId30" Type="http://schemas.openxmlformats.org/officeDocument/2006/relationships/customXml" Target="../ink/ink415.xml"/><Relationship Id="rId35" Type="http://schemas.openxmlformats.org/officeDocument/2006/relationships/image" Target="../media/image80.png"/><Relationship Id="rId8" Type="http://schemas.openxmlformats.org/officeDocument/2006/relationships/customXml" Target="../ink/ink404.xml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425.xml"/><Relationship Id="rId26" Type="http://schemas.openxmlformats.org/officeDocument/2006/relationships/customXml" Target="../ink/ink429.xml"/><Relationship Id="rId21" Type="http://schemas.openxmlformats.org/officeDocument/2006/relationships/image" Target="../media/image73.png"/><Relationship Id="rId34" Type="http://schemas.openxmlformats.org/officeDocument/2006/relationships/customXml" Target="../ink/ink433.xml"/><Relationship Id="rId7" Type="http://schemas.openxmlformats.org/officeDocument/2006/relationships/image" Target="../media/image66.png"/><Relationship Id="rId12" Type="http://schemas.openxmlformats.org/officeDocument/2006/relationships/customXml" Target="../ink/ink422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2" Type="http://schemas.openxmlformats.org/officeDocument/2006/relationships/image" Target="../media/image14.png"/><Relationship Id="rId16" Type="http://schemas.openxmlformats.org/officeDocument/2006/relationships/customXml" Target="../ink/ink424.xml"/><Relationship Id="rId20" Type="http://schemas.openxmlformats.org/officeDocument/2006/relationships/customXml" Target="../ink/ink426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19.xml"/><Relationship Id="rId11" Type="http://schemas.openxmlformats.org/officeDocument/2006/relationships/image" Target="../media/image68.png"/><Relationship Id="rId24" Type="http://schemas.openxmlformats.org/officeDocument/2006/relationships/customXml" Target="../ink/ink428.xml"/><Relationship Id="rId32" Type="http://schemas.openxmlformats.org/officeDocument/2006/relationships/customXml" Target="../ink/ink432.xml"/><Relationship Id="rId37" Type="http://schemas.openxmlformats.org/officeDocument/2006/relationships/image" Target="../media/image81.png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430.xml"/><Relationship Id="rId36" Type="http://schemas.openxmlformats.org/officeDocument/2006/relationships/customXml" Target="../ink/ink434.xml"/><Relationship Id="rId10" Type="http://schemas.openxmlformats.org/officeDocument/2006/relationships/customXml" Target="../ink/ink421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423.xml"/><Relationship Id="rId22" Type="http://schemas.openxmlformats.org/officeDocument/2006/relationships/customXml" Target="../ink/ink427.xml"/><Relationship Id="rId27" Type="http://schemas.openxmlformats.org/officeDocument/2006/relationships/image" Target="../media/image76.png"/><Relationship Id="rId30" Type="http://schemas.openxmlformats.org/officeDocument/2006/relationships/customXml" Target="../ink/ink431.xml"/><Relationship Id="rId35" Type="http://schemas.openxmlformats.org/officeDocument/2006/relationships/image" Target="../media/image80.png"/><Relationship Id="rId8" Type="http://schemas.openxmlformats.org/officeDocument/2006/relationships/customXml" Target="../ink/ink420.xml"/><Relationship Id="rId3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441.xml"/><Relationship Id="rId26" Type="http://schemas.openxmlformats.org/officeDocument/2006/relationships/customXml" Target="../ink/ink44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449.xml"/><Relationship Id="rId42" Type="http://schemas.openxmlformats.org/officeDocument/2006/relationships/customXml" Target="../ink/ink453.xml"/><Relationship Id="rId7" Type="http://schemas.openxmlformats.org/officeDocument/2006/relationships/image" Target="../media/image66.png"/><Relationship Id="rId2" Type="http://schemas.openxmlformats.org/officeDocument/2006/relationships/image" Target="../media/image14.png"/><Relationship Id="rId16" Type="http://schemas.openxmlformats.org/officeDocument/2006/relationships/customXml" Target="../ink/ink44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35.xml"/><Relationship Id="rId11" Type="http://schemas.openxmlformats.org/officeDocument/2006/relationships/image" Target="../media/image68.png"/><Relationship Id="rId24" Type="http://schemas.openxmlformats.org/officeDocument/2006/relationships/customXml" Target="../ink/ink444.xml"/><Relationship Id="rId32" Type="http://schemas.openxmlformats.org/officeDocument/2006/relationships/customXml" Target="../ink/ink448.xml"/><Relationship Id="rId37" Type="http://schemas.openxmlformats.org/officeDocument/2006/relationships/image" Target="../media/image81.png"/><Relationship Id="rId40" Type="http://schemas.openxmlformats.org/officeDocument/2006/relationships/customXml" Target="../ink/ink452.xml"/><Relationship Id="rId45" Type="http://schemas.openxmlformats.org/officeDocument/2006/relationships/image" Target="../media/image85.png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446.xml"/><Relationship Id="rId36" Type="http://schemas.openxmlformats.org/officeDocument/2006/relationships/customXml" Target="../ink/ink450.xml"/><Relationship Id="rId10" Type="http://schemas.openxmlformats.org/officeDocument/2006/relationships/customXml" Target="../ink/ink43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454.xml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439.xml"/><Relationship Id="rId22" Type="http://schemas.openxmlformats.org/officeDocument/2006/relationships/customXml" Target="../ink/ink443.xml"/><Relationship Id="rId27" Type="http://schemas.openxmlformats.org/officeDocument/2006/relationships/image" Target="../media/image76.png"/><Relationship Id="rId30" Type="http://schemas.openxmlformats.org/officeDocument/2006/relationships/customXml" Target="../ink/ink44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436.xml"/><Relationship Id="rId3" Type="http://schemas.openxmlformats.org/officeDocument/2006/relationships/image" Target="../media/image65.png"/><Relationship Id="rId12" Type="http://schemas.openxmlformats.org/officeDocument/2006/relationships/customXml" Target="../ink/ink43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451.xml"/><Relationship Id="rId20" Type="http://schemas.openxmlformats.org/officeDocument/2006/relationships/customXml" Target="../ink/ink442.xml"/><Relationship Id="rId41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461.xml"/><Relationship Id="rId26" Type="http://schemas.openxmlformats.org/officeDocument/2006/relationships/customXml" Target="../ink/ink46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469.xml"/><Relationship Id="rId42" Type="http://schemas.openxmlformats.org/officeDocument/2006/relationships/customXml" Target="../ink/ink473.xml"/><Relationship Id="rId7" Type="http://schemas.openxmlformats.org/officeDocument/2006/relationships/image" Target="../media/image66.png"/><Relationship Id="rId2" Type="http://schemas.openxmlformats.org/officeDocument/2006/relationships/image" Target="../media/image14.png"/><Relationship Id="rId16" Type="http://schemas.openxmlformats.org/officeDocument/2006/relationships/customXml" Target="../ink/ink46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55.xml"/><Relationship Id="rId11" Type="http://schemas.openxmlformats.org/officeDocument/2006/relationships/image" Target="../media/image68.png"/><Relationship Id="rId24" Type="http://schemas.openxmlformats.org/officeDocument/2006/relationships/customXml" Target="../ink/ink464.xml"/><Relationship Id="rId32" Type="http://schemas.openxmlformats.org/officeDocument/2006/relationships/customXml" Target="../ink/ink468.xml"/><Relationship Id="rId37" Type="http://schemas.openxmlformats.org/officeDocument/2006/relationships/image" Target="../media/image81.png"/><Relationship Id="rId40" Type="http://schemas.openxmlformats.org/officeDocument/2006/relationships/customXml" Target="../ink/ink472.xml"/><Relationship Id="rId45" Type="http://schemas.openxmlformats.org/officeDocument/2006/relationships/image" Target="../media/image85.png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466.xml"/><Relationship Id="rId36" Type="http://schemas.openxmlformats.org/officeDocument/2006/relationships/customXml" Target="../ink/ink470.xml"/><Relationship Id="rId10" Type="http://schemas.openxmlformats.org/officeDocument/2006/relationships/customXml" Target="../ink/ink45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474.xml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459.xml"/><Relationship Id="rId22" Type="http://schemas.openxmlformats.org/officeDocument/2006/relationships/customXml" Target="../ink/ink463.xml"/><Relationship Id="rId27" Type="http://schemas.openxmlformats.org/officeDocument/2006/relationships/image" Target="../media/image76.png"/><Relationship Id="rId30" Type="http://schemas.openxmlformats.org/officeDocument/2006/relationships/customXml" Target="../ink/ink46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456.xml"/><Relationship Id="rId3" Type="http://schemas.openxmlformats.org/officeDocument/2006/relationships/image" Target="../media/image65.png"/><Relationship Id="rId12" Type="http://schemas.openxmlformats.org/officeDocument/2006/relationships/customXml" Target="../ink/ink45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471.xml"/><Relationship Id="rId20" Type="http://schemas.openxmlformats.org/officeDocument/2006/relationships/customXml" Target="../ink/ink462.xml"/><Relationship Id="rId41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481.xml"/><Relationship Id="rId26" Type="http://schemas.openxmlformats.org/officeDocument/2006/relationships/customXml" Target="../ink/ink48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489.xml"/><Relationship Id="rId42" Type="http://schemas.openxmlformats.org/officeDocument/2006/relationships/customXml" Target="../ink/ink493.xml"/><Relationship Id="rId7" Type="http://schemas.openxmlformats.org/officeDocument/2006/relationships/image" Target="../media/image66.png"/><Relationship Id="rId2" Type="http://schemas.openxmlformats.org/officeDocument/2006/relationships/image" Target="../media/image14.png"/><Relationship Id="rId16" Type="http://schemas.openxmlformats.org/officeDocument/2006/relationships/customXml" Target="../ink/ink48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75.xml"/><Relationship Id="rId11" Type="http://schemas.openxmlformats.org/officeDocument/2006/relationships/image" Target="../media/image68.png"/><Relationship Id="rId24" Type="http://schemas.openxmlformats.org/officeDocument/2006/relationships/customXml" Target="../ink/ink484.xml"/><Relationship Id="rId32" Type="http://schemas.openxmlformats.org/officeDocument/2006/relationships/customXml" Target="../ink/ink488.xml"/><Relationship Id="rId37" Type="http://schemas.openxmlformats.org/officeDocument/2006/relationships/image" Target="../media/image81.png"/><Relationship Id="rId40" Type="http://schemas.openxmlformats.org/officeDocument/2006/relationships/customXml" Target="../ink/ink492.xml"/><Relationship Id="rId45" Type="http://schemas.openxmlformats.org/officeDocument/2006/relationships/image" Target="../media/image85.png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486.xml"/><Relationship Id="rId36" Type="http://schemas.openxmlformats.org/officeDocument/2006/relationships/customXml" Target="../ink/ink490.xml"/><Relationship Id="rId10" Type="http://schemas.openxmlformats.org/officeDocument/2006/relationships/customXml" Target="../ink/ink47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494.xml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479.xml"/><Relationship Id="rId22" Type="http://schemas.openxmlformats.org/officeDocument/2006/relationships/customXml" Target="../ink/ink483.xml"/><Relationship Id="rId27" Type="http://schemas.openxmlformats.org/officeDocument/2006/relationships/image" Target="../media/image76.png"/><Relationship Id="rId30" Type="http://schemas.openxmlformats.org/officeDocument/2006/relationships/customXml" Target="../ink/ink48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476.xml"/><Relationship Id="rId3" Type="http://schemas.openxmlformats.org/officeDocument/2006/relationships/image" Target="../media/image65.png"/><Relationship Id="rId12" Type="http://schemas.openxmlformats.org/officeDocument/2006/relationships/customXml" Target="../ink/ink47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491.xml"/><Relationship Id="rId20" Type="http://schemas.openxmlformats.org/officeDocument/2006/relationships/customXml" Target="../ink/ink482.xml"/><Relationship Id="rId41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01.xml"/><Relationship Id="rId26" Type="http://schemas.openxmlformats.org/officeDocument/2006/relationships/customXml" Target="../ink/ink50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509.xml"/><Relationship Id="rId42" Type="http://schemas.openxmlformats.org/officeDocument/2006/relationships/customXml" Target="../ink/ink513.xml"/><Relationship Id="rId7" Type="http://schemas.openxmlformats.org/officeDocument/2006/relationships/image" Target="../media/image66.png"/><Relationship Id="rId2" Type="http://schemas.openxmlformats.org/officeDocument/2006/relationships/image" Target="../media/image14.png"/><Relationship Id="rId16" Type="http://schemas.openxmlformats.org/officeDocument/2006/relationships/customXml" Target="../ink/ink50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95.xml"/><Relationship Id="rId11" Type="http://schemas.openxmlformats.org/officeDocument/2006/relationships/image" Target="../media/image68.png"/><Relationship Id="rId24" Type="http://schemas.openxmlformats.org/officeDocument/2006/relationships/customXml" Target="../ink/ink504.xml"/><Relationship Id="rId32" Type="http://schemas.openxmlformats.org/officeDocument/2006/relationships/customXml" Target="../ink/ink508.xml"/><Relationship Id="rId37" Type="http://schemas.openxmlformats.org/officeDocument/2006/relationships/image" Target="../media/image81.png"/><Relationship Id="rId40" Type="http://schemas.openxmlformats.org/officeDocument/2006/relationships/customXml" Target="../ink/ink512.xml"/><Relationship Id="rId45" Type="http://schemas.openxmlformats.org/officeDocument/2006/relationships/image" Target="../media/image85.png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06.xml"/><Relationship Id="rId36" Type="http://schemas.openxmlformats.org/officeDocument/2006/relationships/customXml" Target="../ink/ink510.xml"/><Relationship Id="rId10" Type="http://schemas.openxmlformats.org/officeDocument/2006/relationships/customXml" Target="../ink/ink49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514.xml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499.xml"/><Relationship Id="rId22" Type="http://schemas.openxmlformats.org/officeDocument/2006/relationships/customXml" Target="../ink/ink503.xml"/><Relationship Id="rId27" Type="http://schemas.openxmlformats.org/officeDocument/2006/relationships/image" Target="../media/image76.png"/><Relationship Id="rId30" Type="http://schemas.openxmlformats.org/officeDocument/2006/relationships/customXml" Target="../ink/ink50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496.xml"/><Relationship Id="rId3" Type="http://schemas.openxmlformats.org/officeDocument/2006/relationships/image" Target="../media/image65.png"/><Relationship Id="rId12" Type="http://schemas.openxmlformats.org/officeDocument/2006/relationships/customXml" Target="../ink/ink49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511.xml"/><Relationship Id="rId20" Type="http://schemas.openxmlformats.org/officeDocument/2006/relationships/customXml" Target="../ink/ink502.xml"/><Relationship Id="rId41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21.xml"/><Relationship Id="rId26" Type="http://schemas.openxmlformats.org/officeDocument/2006/relationships/customXml" Target="../ink/ink52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529.xml"/><Relationship Id="rId42" Type="http://schemas.openxmlformats.org/officeDocument/2006/relationships/customXml" Target="../ink/ink533.xml"/><Relationship Id="rId7" Type="http://schemas.openxmlformats.org/officeDocument/2006/relationships/image" Target="../media/image66.png"/><Relationship Id="rId2" Type="http://schemas.openxmlformats.org/officeDocument/2006/relationships/image" Target="../media/image14.png"/><Relationship Id="rId16" Type="http://schemas.openxmlformats.org/officeDocument/2006/relationships/customXml" Target="../ink/ink52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15.xml"/><Relationship Id="rId11" Type="http://schemas.openxmlformats.org/officeDocument/2006/relationships/image" Target="../media/image68.png"/><Relationship Id="rId24" Type="http://schemas.openxmlformats.org/officeDocument/2006/relationships/customXml" Target="../ink/ink524.xml"/><Relationship Id="rId32" Type="http://schemas.openxmlformats.org/officeDocument/2006/relationships/customXml" Target="../ink/ink528.xml"/><Relationship Id="rId37" Type="http://schemas.openxmlformats.org/officeDocument/2006/relationships/image" Target="../media/image81.png"/><Relationship Id="rId40" Type="http://schemas.openxmlformats.org/officeDocument/2006/relationships/customXml" Target="../ink/ink532.xml"/><Relationship Id="rId45" Type="http://schemas.openxmlformats.org/officeDocument/2006/relationships/image" Target="../media/image85.png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26.xml"/><Relationship Id="rId36" Type="http://schemas.openxmlformats.org/officeDocument/2006/relationships/customXml" Target="../ink/ink530.xml"/><Relationship Id="rId10" Type="http://schemas.openxmlformats.org/officeDocument/2006/relationships/customXml" Target="../ink/ink51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534.xml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519.xml"/><Relationship Id="rId22" Type="http://schemas.openxmlformats.org/officeDocument/2006/relationships/customXml" Target="../ink/ink523.xml"/><Relationship Id="rId27" Type="http://schemas.openxmlformats.org/officeDocument/2006/relationships/image" Target="../media/image76.png"/><Relationship Id="rId30" Type="http://schemas.openxmlformats.org/officeDocument/2006/relationships/customXml" Target="../ink/ink52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516.xml"/><Relationship Id="rId3" Type="http://schemas.openxmlformats.org/officeDocument/2006/relationships/image" Target="../media/image65.png"/><Relationship Id="rId12" Type="http://schemas.openxmlformats.org/officeDocument/2006/relationships/customXml" Target="../ink/ink51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531.xml"/><Relationship Id="rId20" Type="http://schemas.openxmlformats.org/officeDocument/2006/relationships/customXml" Target="../ink/ink522.xml"/><Relationship Id="rId41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41.xml"/><Relationship Id="rId26" Type="http://schemas.openxmlformats.org/officeDocument/2006/relationships/customXml" Target="../ink/ink545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549.xml"/><Relationship Id="rId7" Type="http://schemas.openxmlformats.org/officeDocument/2006/relationships/image" Target="../media/image66.png"/><Relationship Id="rId12" Type="http://schemas.openxmlformats.org/officeDocument/2006/relationships/customXml" Target="../ink/ink53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14.png"/><Relationship Id="rId16" Type="http://schemas.openxmlformats.org/officeDocument/2006/relationships/customXml" Target="../ink/ink540.xml"/><Relationship Id="rId20" Type="http://schemas.openxmlformats.org/officeDocument/2006/relationships/customXml" Target="../ink/ink542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35.xml"/><Relationship Id="rId11" Type="http://schemas.openxmlformats.org/officeDocument/2006/relationships/image" Target="../media/image68.png"/><Relationship Id="rId24" Type="http://schemas.openxmlformats.org/officeDocument/2006/relationships/customXml" Target="../ink/ink544.xml"/><Relationship Id="rId32" Type="http://schemas.openxmlformats.org/officeDocument/2006/relationships/customXml" Target="../ink/ink548.xml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46.xml"/><Relationship Id="rId10" Type="http://schemas.openxmlformats.org/officeDocument/2006/relationships/customXml" Target="../ink/ink537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539.xml"/><Relationship Id="rId22" Type="http://schemas.openxmlformats.org/officeDocument/2006/relationships/customXml" Target="../ink/ink543.xml"/><Relationship Id="rId27" Type="http://schemas.openxmlformats.org/officeDocument/2006/relationships/image" Target="../media/image76.png"/><Relationship Id="rId30" Type="http://schemas.openxmlformats.org/officeDocument/2006/relationships/customXml" Target="../ink/ink547.xml"/><Relationship Id="rId35" Type="http://schemas.openxmlformats.org/officeDocument/2006/relationships/image" Target="../media/image85.png"/><Relationship Id="rId8" Type="http://schemas.openxmlformats.org/officeDocument/2006/relationships/customXml" Target="../ink/ink536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56.xml"/><Relationship Id="rId26" Type="http://schemas.openxmlformats.org/officeDocument/2006/relationships/customXml" Target="../ink/ink560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564.xml"/><Relationship Id="rId7" Type="http://schemas.openxmlformats.org/officeDocument/2006/relationships/image" Target="../media/image66.png"/><Relationship Id="rId12" Type="http://schemas.openxmlformats.org/officeDocument/2006/relationships/customXml" Target="../ink/ink553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14.png"/><Relationship Id="rId16" Type="http://schemas.openxmlformats.org/officeDocument/2006/relationships/customXml" Target="../ink/ink555.xml"/><Relationship Id="rId20" Type="http://schemas.openxmlformats.org/officeDocument/2006/relationships/customXml" Target="../ink/ink557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50.xml"/><Relationship Id="rId11" Type="http://schemas.openxmlformats.org/officeDocument/2006/relationships/image" Target="../media/image68.png"/><Relationship Id="rId24" Type="http://schemas.openxmlformats.org/officeDocument/2006/relationships/customXml" Target="../ink/ink559.xml"/><Relationship Id="rId32" Type="http://schemas.openxmlformats.org/officeDocument/2006/relationships/customXml" Target="../ink/ink563.xml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61.xml"/><Relationship Id="rId10" Type="http://schemas.openxmlformats.org/officeDocument/2006/relationships/customXml" Target="../ink/ink552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554.xml"/><Relationship Id="rId22" Type="http://schemas.openxmlformats.org/officeDocument/2006/relationships/customXml" Target="../ink/ink558.xml"/><Relationship Id="rId27" Type="http://schemas.openxmlformats.org/officeDocument/2006/relationships/image" Target="../media/image76.png"/><Relationship Id="rId30" Type="http://schemas.openxmlformats.org/officeDocument/2006/relationships/customXml" Target="../ink/ink562.xml"/><Relationship Id="rId35" Type="http://schemas.openxmlformats.org/officeDocument/2006/relationships/image" Target="../media/image85.png"/><Relationship Id="rId8" Type="http://schemas.openxmlformats.org/officeDocument/2006/relationships/customXml" Target="../ink/ink551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71.xml"/><Relationship Id="rId26" Type="http://schemas.openxmlformats.org/officeDocument/2006/relationships/customXml" Target="../ink/ink575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579.xml"/><Relationship Id="rId7" Type="http://schemas.openxmlformats.org/officeDocument/2006/relationships/image" Target="../media/image66.png"/><Relationship Id="rId12" Type="http://schemas.openxmlformats.org/officeDocument/2006/relationships/customXml" Target="../ink/ink56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14.png"/><Relationship Id="rId16" Type="http://schemas.openxmlformats.org/officeDocument/2006/relationships/customXml" Target="../ink/ink570.xml"/><Relationship Id="rId20" Type="http://schemas.openxmlformats.org/officeDocument/2006/relationships/customXml" Target="../ink/ink572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65.xml"/><Relationship Id="rId11" Type="http://schemas.openxmlformats.org/officeDocument/2006/relationships/image" Target="../media/image68.png"/><Relationship Id="rId24" Type="http://schemas.openxmlformats.org/officeDocument/2006/relationships/customXml" Target="../ink/ink574.xml"/><Relationship Id="rId32" Type="http://schemas.openxmlformats.org/officeDocument/2006/relationships/customXml" Target="../ink/ink578.xml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76.xml"/><Relationship Id="rId10" Type="http://schemas.openxmlformats.org/officeDocument/2006/relationships/customXml" Target="../ink/ink567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569.xml"/><Relationship Id="rId22" Type="http://schemas.openxmlformats.org/officeDocument/2006/relationships/customXml" Target="../ink/ink573.xml"/><Relationship Id="rId27" Type="http://schemas.openxmlformats.org/officeDocument/2006/relationships/image" Target="../media/image76.png"/><Relationship Id="rId30" Type="http://schemas.openxmlformats.org/officeDocument/2006/relationships/customXml" Target="../ink/ink577.xml"/><Relationship Id="rId35" Type="http://schemas.openxmlformats.org/officeDocument/2006/relationships/image" Target="../media/image85.png"/><Relationship Id="rId8" Type="http://schemas.openxmlformats.org/officeDocument/2006/relationships/customXml" Target="../ink/ink5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86.xml"/><Relationship Id="rId26" Type="http://schemas.openxmlformats.org/officeDocument/2006/relationships/customXml" Target="../ink/ink590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594.xml"/><Relationship Id="rId7" Type="http://schemas.openxmlformats.org/officeDocument/2006/relationships/image" Target="../media/image66.png"/><Relationship Id="rId12" Type="http://schemas.openxmlformats.org/officeDocument/2006/relationships/customXml" Target="../ink/ink583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14.png"/><Relationship Id="rId16" Type="http://schemas.openxmlformats.org/officeDocument/2006/relationships/customXml" Target="../ink/ink585.xml"/><Relationship Id="rId20" Type="http://schemas.openxmlformats.org/officeDocument/2006/relationships/customXml" Target="../ink/ink587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80.xml"/><Relationship Id="rId11" Type="http://schemas.openxmlformats.org/officeDocument/2006/relationships/image" Target="../media/image68.png"/><Relationship Id="rId24" Type="http://schemas.openxmlformats.org/officeDocument/2006/relationships/customXml" Target="../ink/ink589.xml"/><Relationship Id="rId32" Type="http://schemas.openxmlformats.org/officeDocument/2006/relationships/customXml" Target="../ink/ink593.xml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91.xml"/><Relationship Id="rId10" Type="http://schemas.openxmlformats.org/officeDocument/2006/relationships/customXml" Target="../ink/ink582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584.xml"/><Relationship Id="rId22" Type="http://schemas.openxmlformats.org/officeDocument/2006/relationships/customXml" Target="../ink/ink588.xml"/><Relationship Id="rId27" Type="http://schemas.openxmlformats.org/officeDocument/2006/relationships/image" Target="../media/image76.png"/><Relationship Id="rId30" Type="http://schemas.openxmlformats.org/officeDocument/2006/relationships/customXml" Target="../ink/ink592.xml"/><Relationship Id="rId35" Type="http://schemas.openxmlformats.org/officeDocument/2006/relationships/image" Target="../media/image85.png"/><Relationship Id="rId8" Type="http://schemas.openxmlformats.org/officeDocument/2006/relationships/customXml" Target="../ink/ink581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601.xml"/><Relationship Id="rId26" Type="http://schemas.openxmlformats.org/officeDocument/2006/relationships/customXml" Target="../ink/ink605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609.xml"/><Relationship Id="rId7" Type="http://schemas.openxmlformats.org/officeDocument/2006/relationships/image" Target="../media/image66.png"/><Relationship Id="rId12" Type="http://schemas.openxmlformats.org/officeDocument/2006/relationships/customXml" Target="../ink/ink59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14.png"/><Relationship Id="rId16" Type="http://schemas.openxmlformats.org/officeDocument/2006/relationships/customXml" Target="../ink/ink600.xml"/><Relationship Id="rId20" Type="http://schemas.openxmlformats.org/officeDocument/2006/relationships/customXml" Target="../ink/ink602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95.xml"/><Relationship Id="rId11" Type="http://schemas.openxmlformats.org/officeDocument/2006/relationships/image" Target="../media/image68.png"/><Relationship Id="rId24" Type="http://schemas.openxmlformats.org/officeDocument/2006/relationships/customXml" Target="../ink/ink604.xml"/><Relationship Id="rId32" Type="http://schemas.openxmlformats.org/officeDocument/2006/relationships/customXml" Target="../ink/ink608.xml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606.xml"/><Relationship Id="rId10" Type="http://schemas.openxmlformats.org/officeDocument/2006/relationships/customXml" Target="../ink/ink597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599.xml"/><Relationship Id="rId22" Type="http://schemas.openxmlformats.org/officeDocument/2006/relationships/customXml" Target="../ink/ink603.xml"/><Relationship Id="rId27" Type="http://schemas.openxmlformats.org/officeDocument/2006/relationships/image" Target="../media/image76.png"/><Relationship Id="rId30" Type="http://schemas.openxmlformats.org/officeDocument/2006/relationships/customXml" Target="../ink/ink607.xml"/><Relationship Id="rId35" Type="http://schemas.openxmlformats.org/officeDocument/2006/relationships/image" Target="../media/image85.png"/><Relationship Id="rId8" Type="http://schemas.openxmlformats.org/officeDocument/2006/relationships/customXml" Target="../ink/ink596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616.xml"/><Relationship Id="rId26" Type="http://schemas.openxmlformats.org/officeDocument/2006/relationships/customXml" Target="../ink/ink620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624.xml"/><Relationship Id="rId7" Type="http://schemas.openxmlformats.org/officeDocument/2006/relationships/image" Target="../media/image66.png"/><Relationship Id="rId12" Type="http://schemas.openxmlformats.org/officeDocument/2006/relationships/customXml" Target="../ink/ink613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14.png"/><Relationship Id="rId16" Type="http://schemas.openxmlformats.org/officeDocument/2006/relationships/customXml" Target="../ink/ink615.xml"/><Relationship Id="rId20" Type="http://schemas.openxmlformats.org/officeDocument/2006/relationships/customXml" Target="../ink/ink617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10.xml"/><Relationship Id="rId11" Type="http://schemas.openxmlformats.org/officeDocument/2006/relationships/image" Target="../media/image68.png"/><Relationship Id="rId24" Type="http://schemas.openxmlformats.org/officeDocument/2006/relationships/customXml" Target="../ink/ink619.xml"/><Relationship Id="rId32" Type="http://schemas.openxmlformats.org/officeDocument/2006/relationships/customXml" Target="../ink/ink623.xml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621.xml"/><Relationship Id="rId10" Type="http://schemas.openxmlformats.org/officeDocument/2006/relationships/customXml" Target="../ink/ink612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614.xml"/><Relationship Id="rId22" Type="http://schemas.openxmlformats.org/officeDocument/2006/relationships/customXml" Target="../ink/ink618.xml"/><Relationship Id="rId27" Type="http://schemas.openxmlformats.org/officeDocument/2006/relationships/image" Target="../media/image76.png"/><Relationship Id="rId30" Type="http://schemas.openxmlformats.org/officeDocument/2006/relationships/customXml" Target="../ink/ink622.xml"/><Relationship Id="rId35" Type="http://schemas.openxmlformats.org/officeDocument/2006/relationships/image" Target="../media/image85.png"/><Relationship Id="rId8" Type="http://schemas.openxmlformats.org/officeDocument/2006/relationships/customXml" Target="../ink/ink611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631.xml"/><Relationship Id="rId26" Type="http://schemas.openxmlformats.org/officeDocument/2006/relationships/customXml" Target="../ink/ink635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639.xml"/><Relationship Id="rId7" Type="http://schemas.openxmlformats.org/officeDocument/2006/relationships/image" Target="../media/image66.png"/><Relationship Id="rId12" Type="http://schemas.openxmlformats.org/officeDocument/2006/relationships/customXml" Target="../ink/ink62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14.png"/><Relationship Id="rId16" Type="http://schemas.openxmlformats.org/officeDocument/2006/relationships/customXml" Target="../ink/ink630.xml"/><Relationship Id="rId20" Type="http://schemas.openxmlformats.org/officeDocument/2006/relationships/customXml" Target="../ink/ink632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25.xml"/><Relationship Id="rId11" Type="http://schemas.openxmlformats.org/officeDocument/2006/relationships/image" Target="../media/image68.png"/><Relationship Id="rId24" Type="http://schemas.openxmlformats.org/officeDocument/2006/relationships/customXml" Target="../ink/ink634.xml"/><Relationship Id="rId32" Type="http://schemas.openxmlformats.org/officeDocument/2006/relationships/customXml" Target="../ink/ink638.xml"/><Relationship Id="rId5" Type="http://schemas.openxmlformats.org/officeDocument/2006/relationships/image" Target="../media/image13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636.xml"/><Relationship Id="rId10" Type="http://schemas.openxmlformats.org/officeDocument/2006/relationships/customXml" Target="../ink/ink627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Relationship Id="rId14" Type="http://schemas.openxmlformats.org/officeDocument/2006/relationships/customXml" Target="../ink/ink629.xml"/><Relationship Id="rId22" Type="http://schemas.openxmlformats.org/officeDocument/2006/relationships/customXml" Target="../ink/ink633.xml"/><Relationship Id="rId27" Type="http://schemas.openxmlformats.org/officeDocument/2006/relationships/image" Target="../media/image76.png"/><Relationship Id="rId30" Type="http://schemas.openxmlformats.org/officeDocument/2006/relationships/customXml" Target="../ink/ink637.xml"/><Relationship Id="rId35" Type="http://schemas.openxmlformats.org/officeDocument/2006/relationships/image" Target="../media/image85.png"/><Relationship Id="rId8" Type="http://schemas.openxmlformats.org/officeDocument/2006/relationships/customXml" Target="../ink/ink6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1.xml"/><Relationship Id="rId13" Type="http://schemas.openxmlformats.org/officeDocument/2006/relationships/image" Target="../media/image90.png"/><Relationship Id="rId18" Type="http://schemas.openxmlformats.org/officeDocument/2006/relationships/customXml" Target="../ink/ink646.xml"/><Relationship Id="rId26" Type="http://schemas.openxmlformats.org/officeDocument/2006/relationships/customXml" Target="../ink/ink650.xml"/><Relationship Id="rId3" Type="http://schemas.openxmlformats.org/officeDocument/2006/relationships/image" Target="../media/image86.png"/><Relationship Id="rId21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customXml" Target="../ink/ink643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2" Type="http://schemas.openxmlformats.org/officeDocument/2006/relationships/image" Target="../media/image14.png"/><Relationship Id="rId16" Type="http://schemas.openxmlformats.org/officeDocument/2006/relationships/customXml" Target="../ink/ink645.xml"/><Relationship Id="rId20" Type="http://schemas.openxmlformats.org/officeDocument/2006/relationships/customXml" Target="../ink/ink64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40.xml"/><Relationship Id="rId11" Type="http://schemas.openxmlformats.org/officeDocument/2006/relationships/image" Target="../media/image89.png"/><Relationship Id="rId24" Type="http://schemas.openxmlformats.org/officeDocument/2006/relationships/customXml" Target="../ink/ink649.xml"/><Relationship Id="rId5" Type="http://schemas.openxmlformats.org/officeDocument/2006/relationships/image" Target="../media/image13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10" Type="http://schemas.openxmlformats.org/officeDocument/2006/relationships/customXml" Target="../ink/ink642.xml"/><Relationship Id="rId19" Type="http://schemas.openxmlformats.org/officeDocument/2006/relationships/image" Target="../media/image93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4" Type="http://schemas.openxmlformats.org/officeDocument/2006/relationships/customXml" Target="../ink/ink644.xml"/><Relationship Id="rId22" Type="http://schemas.openxmlformats.org/officeDocument/2006/relationships/customXml" Target="../ink/ink648.xml"/><Relationship Id="rId27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2.xml"/><Relationship Id="rId13" Type="http://schemas.openxmlformats.org/officeDocument/2006/relationships/image" Target="../media/image90.png"/><Relationship Id="rId18" Type="http://schemas.openxmlformats.org/officeDocument/2006/relationships/customXml" Target="../ink/ink657.xml"/><Relationship Id="rId26" Type="http://schemas.openxmlformats.org/officeDocument/2006/relationships/customXml" Target="../ink/ink661.xml"/><Relationship Id="rId3" Type="http://schemas.openxmlformats.org/officeDocument/2006/relationships/image" Target="../media/image86.png"/><Relationship Id="rId21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customXml" Target="../ink/ink654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2" Type="http://schemas.openxmlformats.org/officeDocument/2006/relationships/image" Target="../media/image14.png"/><Relationship Id="rId16" Type="http://schemas.openxmlformats.org/officeDocument/2006/relationships/customXml" Target="../ink/ink656.xml"/><Relationship Id="rId20" Type="http://schemas.openxmlformats.org/officeDocument/2006/relationships/customXml" Target="../ink/ink65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51.xml"/><Relationship Id="rId11" Type="http://schemas.openxmlformats.org/officeDocument/2006/relationships/image" Target="../media/image89.png"/><Relationship Id="rId24" Type="http://schemas.openxmlformats.org/officeDocument/2006/relationships/customXml" Target="../ink/ink660.xml"/><Relationship Id="rId5" Type="http://schemas.openxmlformats.org/officeDocument/2006/relationships/image" Target="../media/image13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10" Type="http://schemas.openxmlformats.org/officeDocument/2006/relationships/customXml" Target="../ink/ink653.xml"/><Relationship Id="rId19" Type="http://schemas.openxmlformats.org/officeDocument/2006/relationships/image" Target="../media/image93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4" Type="http://schemas.openxmlformats.org/officeDocument/2006/relationships/customXml" Target="../ink/ink655.xml"/><Relationship Id="rId22" Type="http://schemas.openxmlformats.org/officeDocument/2006/relationships/customXml" Target="../ink/ink659.xml"/><Relationship Id="rId27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668.xml"/><Relationship Id="rId26" Type="http://schemas.openxmlformats.org/officeDocument/2006/relationships/customXml" Target="../ink/ink672.xml"/><Relationship Id="rId21" Type="http://schemas.openxmlformats.org/officeDocument/2006/relationships/image" Target="../media/image94.png"/><Relationship Id="rId34" Type="http://schemas.openxmlformats.org/officeDocument/2006/relationships/customXml" Target="../ink/ink676.xml"/><Relationship Id="rId7" Type="http://schemas.openxmlformats.org/officeDocument/2006/relationships/image" Target="../media/image87.png"/><Relationship Id="rId12" Type="http://schemas.openxmlformats.org/officeDocument/2006/relationships/customXml" Target="../ink/ink665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00.png"/><Relationship Id="rId2" Type="http://schemas.openxmlformats.org/officeDocument/2006/relationships/image" Target="../media/image14.png"/><Relationship Id="rId16" Type="http://schemas.openxmlformats.org/officeDocument/2006/relationships/customXml" Target="../ink/ink667.xml"/><Relationship Id="rId20" Type="http://schemas.openxmlformats.org/officeDocument/2006/relationships/customXml" Target="../ink/ink669.xml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62.xml"/><Relationship Id="rId11" Type="http://schemas.openxmlformats.org/officeDocument/2006/relationships/image" Target="../media/image89.png"/><Relationship Id="rId24" Type="http://schemas.openxmlformats.org/officeDocument/2006/relationships/customXml" Target="../ink/ink671.xml"/><Relationship Id="rId32" Type="http://schemas.openxmlformats.org/officeDocument/2006/relationships/customXml" Target="../ink/ink675.xml"/><Relationship Id="rId37" Type="http://schemas.openxmlformats.org/officeDocument/2006/relationships/image" Target="../media/image102.png"/><Relationship Id="rId5" Type="http://schemas.openxmlformats.org/officeDocument/2006/relationships/image" Target="../media/image13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673.xml"/><Relationship Id="rId36" Type="http://schemas.openxmlformats.org/officeDocument/2006/relationships/customXml" Target="../ink/ink677.xml"/><Relationship Id="rId10" Type="http://schemas.openxmlformats.org/officeDocument/2006/relationships/customXml" Target="../ink/ink664.xml"/><Relationship Id="rId19" Type="http://schemas.openxmlformats.org/officeDocument/2006/relationships/image" Target="../media/image93.png"/><Relationship Id="rId31" Type="http://schemas.openxmlformats.org/officeDocument/2006/relationships/image" Target="../media/image99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4" Type="http://schemas.openxmlformats.org/officeDocument/2006/relationships/customXml" Target="../ink/ink666.xml"/><Relationship Id="rId22" Type="http://schemas.openxmlformats.org/officeDocument/2006/relationships/customXml" Target="../ink/ink670.xml"/><Relationship Id="rId27" Type="http://schemas.openxmlformats.org/officeDocument/2006/relationships/image" Target="../media/image97.png"/><Relationship Id="rId30" Type="http://schemas.openxmlformats.org/officeDocument/2006/relationships/customXml" Target="../ink/ink674.xml"/><Relationship Id="rId35" Type="http://schemas.openxmlformats.org/officeDocument/2006/relationships/image" Target="../media/image101.png"/><Relationship Id="rId8" Type="http://schemas.openxmlformats.org/officeDocument/2006/relationships/customXml" Target="../ink/ink663.xml"/><Relationship Id="rId3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684.xml"/><Relationship Id="rId26" Type="http://schemas.openxmlformats.org/officeDocument/2006/relationships/customXml" Target="../ink/ink688.xml"/><Relationship Id="rId21" Type="http://schemas.openxmlformats.org/officeDocument/2006/relationships/image" Target="../media/image94.png"/><Relationship Id="rId34" Type="http://schemas.openxmlformats.org/officeDocument/2006/relationships/customXml" Target="../ink/ink692.xml"/><Relationship Id="rId7" Type="http://schemas.openxmlformats.org/officeDocument/2006/relationships/image" Target="../media/image87.png"/><Relationship Id="rId12" Type="http://schemas.openxmlformats.org/officeDocument/2006/relationships/customXml" Target="../ink/ink681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05.png"/><Relationship Id="rId2" Type="http://schemas.openxmlformats.org/officeDocument/2006/relationships/image" Target="../media/image14.png"/><Relationship Id="rId16" Type="http://schemas.openxmlformats.org/officeDocument/2006/relationships/customXml" Target="../ink/ink683.xml"/><Relationship Id="rId20" Type="http://schemas.openxmlformats.org/officeDocument/2006/relationships/customXml" Target="../ink/ink685.xml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78.xml"/><Relationship Id="rId11" Type="http://schemas.openxmlformats.org/officeDocument/2006/relationships/image" Target="../media/image89.png"/><Relationship Id="rId24" Type="http://schemas.openxmlformats.org/officeDocument/2006/relationships/customXml" Target="../ink/ink687.xml"/><Relationship Id="rId32" Type="http://schemas.openxmlformats.org/officeDocument/2006/relationships/customXml" Target="../ink/ink691.xml"/><Relationship Id="rId37" Type="http://schemas.openxmlformats.org/officeDocument/2006/relationships/image" Target="../media/image107.png"/><Relationship Id="rId5" Type="http://schemas.openxmlformats.org/officeDocument/2006/relationships/image" Target="../media/image13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689.xml"/><Relationship Id="rId36" Type="http://schemas.openxmlformats.org/officeDocument/2006/relationships/customXml" Target="../ink/ink693.xml"/><Relationship Id="rId10" Type="http://schemas.openxmlformats.org/officeDocument/2006/relationships/customXml" Target="../ink/ink680.xml"/><Relationship Id="rId19" Type="http://schemas.openxmlformats.org/officeDocument/2006/relationships/image" Target="../media/image93.png"/><Relationship Id="rId31" Type="http://schemas.openxmlformats.org/officeDocument/2006/relationships/image" Target="../media/image104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4" Type="http://schemas.openxmlformats.org/officeDocument/2006/relationships/customXml" Target="../ink/ink682.xml"/><Relationship Id="rId22" Type="http://schemas.openxmlformats.org/officeDocument/2006/relationships/customXml" Target="../ink/ink686.xml"/><Relationship Id="rId27" Type="http://schemas.openxmlformats.org/officeDocument/2006/relationships/image" Target="../media/image97.png"/><Relationship Id="rId30" Type="http://schemas.openxmlformats.org/officeDocument/2006/relationships/customXml" Target="../ink/ink690.xml"/><Relationship Id="rId35" Type="http://schemas.openxmlformats.org/officeDocument/2006/relationships/image" Target="../media/image106.png"/><Relationship Id="rId8" Type="http://schemas.openxmlformats.org/officeDocument/2006/relationships/customXml" Target="../ink/ink679.xml"/><Relationship Id="rId3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700.xml"/><Relationship Id="rId26" Type="http://schemas.openxmlformats.org/officeDocument/2006/relationships/customXml" Target="../ink/ink704.xml"/><Relationship Id="rId39" Type="http://schemas.openxmlformats.org/officeDocument/2006/relationships/image" Target="../media/image113.png"/><Relationship Id="rId21" Type="http://schemas.openxmlformats.org/officeDocument/2006/relationships/image" Target="../media/image94.png"/><Relationship Id="rId34" Type="http://schemas.openxmlformats.org/officeDocument/2006/relationships/customXml" Target="../ink/ink708.xml"/><Relationship Id="rId42" Type="http://schemas.openxmlformats.org/officeDocument/2006/relationships/customXml" Target="../ink/ink712.xml"/><Relationship Id="rId47" Type="http://schemas.openxmlformats.org/officeDocument/2006/relationships/image" Target="../media/image117.png"/><Relationship Id="rId50" Type="http://schemas.openxmlformats.org/officeDocument/2006/relationships/customXml" Target="../ink/ink716.xml"/><Relationship Id="rId7" Type="http://schemas.openxmlformats.org/officeDocument/2006/relationships/image" Target="../media/image87.png"/><Relationship Id="rId2" Type="http://schemas.openxmlformats.org/officeDocument/2006/relationships/image" Target="../media/image14.png"/><Relationship Id="rId16" Type="http://schemas.openxmlformats.org/officeDocument/2006/relationships/customXml" Target="../ink/ink699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703.xml"/><Relationship Id="rId32" Type="http://schemas.openxmlformats.org/officeDocument/2006/relationships/customXml" Target="../ink/ink707.xml"/><Relationship Id="rId37" Type="http://schemas.openxmlformats.org/officeDocument/2006/relationships/image" Target="../media/image112.png"/><Relationship Id="rId40" Type="http://schemas.openxmlformats.org/officeDocument/2006/relationships/customXml" Target="../ink/ink711.xml"/><Relationship Id="rId45" Type="http://schemas.openxmlformats.org/officeDocument/2006/relationships/image" Target="../media/image116.png"/><Relationship Id="rId5" Type="http://schemas.openxmlformats.org/officeDocument/2006/relationships/image" Target="../media/image13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705.xml"/><Relationship Id="rId36" Type="http://schemas.openxmlformats.org/officeDocument/2006/relationships/customXml" Target="../ink/ink709.xml"/><Relationship Id="rId49" Type="http://schemas.openxmlformats.org/officeDocument/2006/relationships/image" Target="../media/image118.png"/><Relationship Id="rId10" Type="http://schemas.openxmlformats.org/officeDocument/2006/relationships/customXml" Target="../ink/ink696.xml"/><Relationship Id="rId19" Type="http://schemas.openxmlformats.org/officeDocument/2006/relationships/image" Target="../media/image93.png"/><Relationship Id="rId31" Type="http://schemas.openxmlformats.org/officeDocument/2006/relationships/image" Target="../media/image109.png"/><Relationship Id="rId44" Type="http://schemas.openxmlformats.org/officeDocument/2006/relationships/customXml" Target="../ink/ink713.xml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4" Type="http://schemas.openxmlformats.org/officeDocument/2006/relationships/customXml" Target="../ink/ink698.xml"/><Relationship Id="rId22" Type="http://schemas.openxmlformats.org/officeDocument/2006/relationships/customXml" Target="../ink/ink702.xml"/><Relationship Id="rId27" Type="http://schemas.openxmlformats.org/officeDocument/2006/relationships/image" Target="../media/image97.png"/><Relationship Id="rId30" Type="http://schemas.openxmlformats.org/officeDocument/2006/relationships/customXml" Target="../ink/ink706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715.xml"/><Relationship Id="rId8" Type="http://schemas.openxmlformats.org/officeDocument/2006/relationships/customXml" Target="../ink/ink695.xml"/><Relationship Id="rId51" Type="http://schemas.openxmlformats.org/officeDocument/2006/relationships/image" Target="../media/image119.png"/><Relationship Id="rId3" Type="http://schemas.openxmlformats.org/officeDocument/2006/relationships/image" Target="../media/image86.png"/><Relationship Id="rId12" Type="http://schemas.openxmlformats.org/officeDocument/2006/relationships/customXml" Target="../ink/ink697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710.xml"/><Relationship Id="rId46" Type="http://schemas.openxmlformats.org/officeDocument/2006/relationships/customXml" Target="../ink/ink714.xml"/><Relationship Id="rId20" Type="http://schemas.openxmlformats.org/officeDocument/2006/relationships/customXml" Target="../ink/ink701.xml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94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723.xml"/><Relationship Id="rId26" Type="http://schemas.openxmlformats.org/officeDocument/2006/relationships/customXml" Target="../ink/ink727.xml"/><Relationship Id="rId39" Type="http://schemas.openxmlformats.org/officeDocument/2006/relationships/image" Target="../media/image113.png"/><Relationship Id="rId21" Type="http://schemas.openxmlformats.org/officeDocument/2006/relationships/image" Target="../media/image94.png"/><Relationship Id="rId34" Type="http://schemas.openxmlformats.org/officeDocument/2006/relationships/customXml" Target="../ink/ink731.xml"/><Relationship Id="rId42" Type="http://schemas.openxmlformats.org/officeDocument/2006/relationships/customXml" Target="../ink/ink735.xml"/><Relationship Id="rId47" Type="http://schemas.openxmlformats.org/officeDocument/2006/relationships/image" Target="../media/image117.png"/><Relationship Id="rId50" Type="http://schemas.openxmlformats.org/officeDocument/2006/relationships/customXml" Target="../ink/ink739.xml"/><Relationship Id="rId7" Type="http://schemas.openxmlformats.org/officeDocument/2006/relationships/image" Target="../media/image87.png"/><Relationship Id="rId2" Type="http://schemas.openxmlformats.org/officeDocument/2006/relationships/image" Target="../media/image14.png"/><Relationship Id="rId16" Type="http://schemas.openxmlformats.org/officeDocument/2006/relationships/customXml" Target="../ink/ink722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726.xml"/><Relationship Id="rId32" Type="http://schemas.openxmlformats.org/officeDocument/2006/relationships/customXml" Target="../ink/ink730.xml"/><Relationship Id="rId37" Type="http://schemas.openxmlformats.org/officeDocument/2006/relationships/image" Target="../media/image112.png"/><Relationship Id="rId40" Type="http://schemas.openxmlformats.org/officeDocument/2006/relationships/customXml" Target="../ink/ink734.xml"/><Relationship Id="rId45" Type="http://schemas.openxmlformats.org/officeDocument/2006/relationships/image" Target="../media/image116.png"/><Relationship Id="rId5" Type="http://schemas.openxmlformats.org/officeDocument/2006/relationships/image" Target="../media/image13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728.xml"/><Relationship Id="rId36" Type="http://schemas.openxmlformats.org/officeDocument/2006/relationships/customXml" Target="../ink/ink732.xml"/><Relationship Id="rId49" Type="http://schemas.openxmlformats.org/officeDocument/2006/relationships/image" Target="../media/image118.png"/><Relationship Id="rId10" Type="http://schemas.openxmlformats.org/officeDocument/2006/relationships/customXml" Target="../ink/ink719.xml"/><Relationship Id="rId19" Type="http://schemas.openxmlformats.org/officeDocument/2006/relationships/image" Target="../media/image93.png"/><Relationship Id="rId31" Type="http://schemas.openxmlformats.org/officeDocument/2006/relationships/image" Target="../media/image109.png"/><Relationship Id="rId44" Type="http://schemas.openxmlformats.org/officeDocument/2006/relationships/customXml" Target="../ink/ink736.xml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4" Type="http://schemas.openxmlformats.org/officeDocument/2006/relationships/customXml" Target="../ink/ink721.xml"/><Relationship Id="rId22" Type="http://schemas.openxmlformats.org/officeDocument/2006/relationships/customXml" Target="../ink/ink725.xml"/><Relationship Id="rId27" Type="http://schemas.openxmlformats.org/officeDocument/2006/relationships/image" Target="../media/image97.png"/><Relationship Id="rId30" Type="http://schemas.openxmlformats.org/officeDocument/2006/relationships/customXml" Target="../ink/ink729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738.xml"/><Relationship Id="rId8" Type="http://schemas.openxmlformats.org/officeDocument/2006/relationships/customXml" Target="../ink/ink718.xml"/><Relationship Id="rId51" Type="http://schemas.openxmlformats.org/officeDocument/2006/relationships/image" Target="../media/image119.png"/><Relationship Id="rId3" Type="http://schemas.openxmlformats.org/officeDocument/2006/relationships/image" Target="../media/image86.png"/><Relationship Id="rId12" Type="http://schemas.openxmlformats.org/officeDocument/2006/relationships/customXml" Target="../ink/ink720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733.xml"/><Relationship Id="rId46" Type="http://schemas.openxmlformats.org/officeDocument/2006/relationships/customXml" Target="../ink/ink737.xml"/><Relationship Id="rId20" Type="http://schemas.openxmlformats.org/officeDocument/2006/relationships/customXml" Target="../ink/ink724.xml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1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746.xml"/><Relationship Id="rId26" Type="http://schemas.openxmlformats.org/officeDocument/2006/relationships/customXml" Target="../ink/ink750.xml"/><Relationship Id="rId39" Type="http://schemas.openxmlformats.org/officeDocument/2006/relationships/image" Target="../media/image113.png"/><Relationship Id="rId21" Type="http://schemas.openxmlformats.org/officeDocument/2006/relationships/image" Target="../media/image94.png"/><Relationship Id="rId34" Type="http://schemas.openxmlformats.org/officeDocument/2006/relationships/customXml" Target="../ink/ink754.xml"/><Relationship Id="rId42" Type="http://schemas.openxmlformats.org/officeDocument/2006/relationships/customXml" Target="../ink/ink758.xml"/><Relationship Id="rId47" Type="http://schemas.openxmlformats.org/officeDocument/2006/relationships/image" Target="../media/image117.png"/><Relationship Id="rId50" Type="http://schemas.openxmlformats.org/officeDocument/2006/relationships/customXml" Target="../ink/ink762.xml"/><Relationship Id="rId7" Type="http://schemas.openxmlformats.org/officeDocument/2006/relationships/image" Target="../media/image87.png"/><Relationship Id="rId2" Type="http://schemas.openxmlformats.org/officeDocument/2006/relationships/image" Target="../media/image14.png"/><Relationship Id="rId16" Type="http://schemas.openxmlformats.org/officeDocument/2006/relationships/customXml" Target="../ink/ink745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749.xml"/><Relationship Id="rId32" Type="http://schemas.openxmlformats.org/officeDocument/2006/relationships/customXml" Target="../ink/ink753.xml"/><Relationship Id="rId37" Type="http://schemas.openxmlformats.org/officeDocument/2006/relationships/image" Target="../media/image112.png"/><Relationship Id="rId40" Type="http://schemas.openxmlformats.org/officeDocument/2006/relationships/customXml" Target="../ink/ink757.xml"/><Relationship Id="rId45" Type="http://schemas.openxmlformats.org/officeDocument/2006/relationships/image" Target="../media/image116.png"/><Relationship Id="rId5" Type="http://schemas.openxmlformats.org/officeDocument/2006/relationships/image" Target="../media/image13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751.xml"/><Relationship Id="rId36" Type="http://schemas.openxmlformats.org/officeDocument/2006/relationships/customXml" Target="../ink/ink755.xml"/><Relationship Id="rId49" Type="http://schemas.openxmlformats.org/officeDocument/2006/relationships/image" Target="../media/image118.png"/><Relationship Id="rId10" Type="http://schemas.openxmlformats.org/officeDocument/2006/relationships/customXml" Target="../ink/ink742.xml"/><Relationship Id="rId19" Type="http://schemas.openxmlformats.org/officeDocument/2006/relationships/image" Target="../media/image93.png"/><Relationship Id="rId31" Type="http://schemas.openxmlformats.org/officeDocument/2006/relationships/image" Target="../media/image109.png"/><Relationship Id="rId44" Type="http://schemas.openxmlformats.org/officeDocument/2006/relationships/customXml" Target="../ink/ink759.xml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4" Type="http://schemas.openxmlformats.org/officeDocument/2006/relationships/customXml" Target="../ink/ink744.xml"/><Relationship Id="rId22" Type="http://schemas.openxmlformats.org/officeDocument/2006/relationships/customXml" Target="../ink/ink748.xml"/><Relationship Id="rId27" Type="http://schemas.openxmlformats.org/officeDocument/2006/relationships/image" Target="../media/image97.png"/><Relationship Id="rId30" Type="http://schemas.openxmlformats.org/officeDocument/2006/relationships/customXml" Target="../ink/ink752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761.xml"/><Relationship Id="rId8" Type="http://schemas.openxmlformats.org/officeDocument/2006/relationships/customXml" Target="../ink/ink741.xml"/><Relationship Id="rId51" Type="http://schemas.openxmlformats.org/officeDocument/2006/relationships/image" Target="../media/image119.png"/><Relationship Id="rId3" Type="http://schemas.openxmlformats.org/officeDocument/2006/relationships/image" Target="../media/image86.png"/><Relationship Id="rId12" Type="http://schemas.openxmlformats.org/officeDocument/2006/relationships/customXml" Target="../ink/ink743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756.xml"/><Relationship Id="rId46" Type="http://schemas.openxmlformats.org/officeDocument/2006/relationships/customXml" Target="../ink/ink760.xml"/><Relationship Id="rId20" Type="http://schemas.openxmlformats.org/officeDocument/2006/relationships/customXml" Target="../ink/ink747.xml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40.xml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73.xml"/><Relationship Id="rId21" Type="http://schemas.openxmlformats.org/officeDocument/2006/relationships/image" Target="../media/image94.png"/><Relationship Id="rId42" Type="http://schemas.openxmlformats.org/officeDocument/2006/relationships/customXml" Target="../ink/ink781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794.xml"/><Relationship Id="rId2" Type="http://schemas.openxmlformats.org/officeDocument/2006/relationships/image" Target="../media/image14.png"/><Relationship Id="rId16" Type="http://schemas.openxmlformats.org/officeDocument/2006/relationships/customXml" Target="../ink/ink768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772.xml"/><Relationship Id="rId32" Type="http://schemas.openxmlformats.org/officeDocument/2006/relationships/customXml" Target="../ink/ink776.xml"/><Relationship Id="rId37" Type="http://schemas.openxmlformats.org/officeDocument/2006/relationships/image" Target="../media/image112.png"/><Relationship Id="rId40" Type="http://schemas.openxmlformats.org/officeDocument/2006/relationships/customXml" Target="../ink/ink780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789.xml"/><Relationship Id="rId66" Type="http://schemas.openxmlformats.org/officeDocument/2006/relationships/customXml" Target="../ink/ink793.xml"/><Relationship Id="rId74" Type="http://schemas.openxmlformats.org/officeDocument/2006/relationships/customXml" Target="../ink/ink797.xml"/><Relationship Id="rId5" Type="http://schemas.openxmlformats.org/officeDocument/2006/relationships/image" Target="../media/image13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767.xml"/><Relationship Id="rId22" Type="http://schemas.openxmlformats.org/officeDocument/2006/relationships/customXml" Target="../ink/ink771.xml"/><Relationship Id="rId27" Type="http://schemas.openxmlformats.org/officeDocument/2006/relationships/image" Target="../media/image97.png"/><Relationship Id="rId30" Type="http://schemas.openxmlformats.org/officeDocument/2006/relationships/customXml" Target="../ink/ink775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784.xml"/><Relationship Id="rId56" Type="http://schemas.openxmlformats.org/officeDocument/2006/relationships/customXml" Target="../ink/ink788.xml"/><Relationship Id="rId64" Type="http://schemas.openxmlformats.org/officeDocument/2006/relationships/customXml" Target="../ink/ink792.xml"/><Relationship Id="rId69" Type="http://schemas.openxmlformats.org/officeDocument/2006/relationships/image" Target="../media/image128.png"/><Relationship Id="rId8" Type="http://schemas.openxmlformats.org/officeDocument/2006/relationships/customXml" Target="../ink/ink764.xml"/><Relationship Id="rId51" Type="http://schemas.openxmlformats.org/officeDocument/2006/relationships/image" Target="../media/image119.png"/><Relationship Id="rId72" Type="http://schemas.openxmlformats.org/officeDocument/2006/relationships/customXml" Target="../ink/ink796.xml"/><Relationship Id="rId3" Type="http://schemas.openxmlformats.org/officeDocument/2006/relationships/image" Target="../media/image86.png"/><Relationship Id="rId12" Type="http://schemas.openxmlformats.org/officeDocument/2006/relationships/customXml" Target="../ink/ink766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779.xml"/><Relationship Id="rId46" Type="http://schemas.openxmlformats.org/officeDocument/2006/relationships/customXml" Target="../ink/ink783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770.xml"/><Relationship Id="rId41" Type="http://schemas.openxmlformats.org/officeDocument/2006/relationships/image" Target="../media/image114.png"/><Relationship Id="rId54" Type="http://schemas.openxmlformats.org/officeDocument/2006/relationships/customXml" Target="../ink/ink787.xml"/><Relationship Id="rId62" Type="http://schemas.openxmlformats.org/officeDocument/2006/relationships/customXml" Target="../ink/ink791.xml"/><Relationship Id="rId70" Type="http://schemas.openxmlformats.org/officeDocument/2006/relationships/customXml" Target="../ink/ink795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63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774.xml"/><Relationship Id="rId36" Type="http://schemas.openxmlformats.org/officeDocument/2006/relationships/customXml" Target="../ink/ink778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765.xml"/><Relationship Id="rId31" Type="http://schemas.openxmlformats.org/officeDocument/2006/relationships/image" Target="../media/image109.png"/><Relationship Id="rId44" Type="http://schemas.openxmlformats.org/officeDocument/2006/relationships/customXml" Target="../ink/ink782.xml"/><Relationship Id="rId52" Type="http://schemas.openxmlformats.org/officeDocument/2006/relationships/customXml" Target="../ink/ink786.xml"/><Relationship Id="rId60" Type="http://schemas.openxmlformats.org/officeDocument/2006/relationships/customXml" Target="../ink/ink790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769.xml"/><Relationship Id="rId39" Type="http://schemas.openxmlformats.org/officeDocument/2006/relationships/image" Target="../media/image113.png"/><Relationship Id="rId34" Type="http://schemas.openxmlformats.org/officeDocument/2006/relationships/customXml" Target="../ink/ink777.xml"/><Relationship Id="rId50" Type="http://schemas.openxmlformats.org/officeDocument/2006/relationships/customXml" Target="../ink/ink785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08.xml"/><Relationship Id="rId21" Type="http://schemas.openxmlformats.org/officeDocument/2006/relationships/image" Target="../media/image94.png"/><Relationship Id="rId42" Type="http://schemas.openxmlformats.org/officeDocument/2006/relationships/customXml" Target="../ink/ink816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829.xml"/><Relationship Id="rId2" Type="http://schemas.openxmlformats.org/officeDocument/2006/relationships/image" Target="../media/image14.png"/><Relationship Id="rId16" Type="http://schemas.openxmlformats.org/officeDocument/2006/relationships/customXml" Target="../ink/ink803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807.xml"/><Relationship Id="rId32" Type="http://schemas.openxmlformats.org/officeDocument/2006/relationships/customXml" Target="../ink/ink811.xml"/><Relationship Id="rId37" Type="http://schemas.openxmlformats.org/officeDocument/2006/relationships/image" Target="../media/image112.png"/><Relationship Id="rId40" Type="http://schemas.openxmlformats.org/officeDocument/2006/relationships/customXml" Target="../ink/ink815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824.xml"/><Relationship Id="rId66" Type="http://schemas.openxmlformats.org/officeDocument/2006/relationships/customXml" Target="../ink/ink828.xml"/><Relationship Id="rId74" Type="http://schemas.openxmlformats.org/officeDocument/2006/relationships/customXml" Target="../ink/ink832.xml"/><Relationship Id="rId5" Type="http://schemas.openxmlformats.org/officeDocument/2006/relationships/image" Target="../media/image13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802.xml"/><Relationship Id="rId22" Type="http://schemas.openxmlformats.org/officeDocument/2006/relationships/customXml" Target="../ink/ink806.xml"/><Relationship Id="rId27" Type="http://schemas.openxmlformats.org/officeDocument/2006/relationships/image" Target="../media/image97.png"/><Relationship Id="rId30" Type="http://schemas.openxmlformats.org/officeDocument/2006/relationships/customXml" Target="../ink/ink810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819.xml"/><Relationship Id="rId56" Type="http://schemas.openxmlformats.org/officeDocument/2006/relationships/customXml" Target="../ink/ink823.xml"/><Relationship Id="rId64" Type="http://schemas.openxmlformats.org/officeDocument/2006/relationships/customXml" Target="../ink/ink827.xml"/><Relationship Id="rId69" Type="http://schemas.openxmlformats.org/officeDocument/2006/relationships/image" Target="../media/image128.png"/><Relationship Id="rId8" Type="http://schemas.openxmlformats.org/officeDocument/2006/relationships/customXml" Target="../ink/ink799.xml"/><Relationship Id="rId51" Type="http://schemas.openxmlformats.org/officeDocument/2006/relationships/image" Target="../media/image119.png"/><Relationship Id="rId72" Type="http://schemas.openxmlformats.org/officeDocument/2006/relationships/customXml" Target="../ink/ink831.xml"/><Relationship Id="rId3" Type="http://schemas.openxmlformats.org/officeDocument/2006/relationships/image" Target="../media/image86.png"/><Relationship Id="rId12" Type="http://schemas.openxmlformats.org/officeDocument/2006/relationships/customXml" Target="../ink/ink801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814.xml"/><Relationship Id="rId46" Type="http://schemas.openxmlformats.org/officeDocument/2006/relationships/customXml" Target="../ink/ink818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805.xml"/><Relationship Id="rId41" Type="http://schemas.openxmlformats.org/officeDocument/2006/relationships/image" Target="../media/image114.png"/><Relationship Id="rId54" Type="http://schemas.openxmlformats.org/officeDocument/2006/relationships/customXml" Target="../ink/ink822.xml"/><Relationship Id="rId62" Type="http://schemas.openxmlformats.org/officeDocument/2006/relationships/customXml" Target="../ink/ink826.xml"/><Relationship Id="rId70" Type="http://schemas.openxmlformats.org/officeDocument/2006/relationships/customXml" Target="../ink/ink830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98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809.xml"/><Relationship Id="rId36" Type="http://schemas.openxmlformats.org/officeDocument/2006/relationships/customXml" Target="../ink/ink813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800.xml"/><Relationship Id="rId31" Type="http://schemas.openxmlformats.org/officeDocument/2006/relationships/image" Target="../media/image109.png"/><Relationship Id="rId44" Type="http://schemas.openxmlformats.org/officeDocument/2006/relationships/customXml" Target="../ink/ink817.xml"/><Relationship Id="rId52" Type="http://schemas.openxmlformats.org/officeDocument/2006/relationships/customXml" Target="../ink/ink821.xml"/><Relationship Id="rId60" Type="http://schemas.openxmlformats.org/officeDocument/2006/relationships/customXml" Target="../ink/ink825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804.xml"/><Relationship Id="rId39" Type="http://schemas.openxmlformats.org/officeDocument/2006/relationships/image" Target="../media/image113.png"/><Relationship Id="rId34" Type="http://schemas.openxmlformats.org/officeDocument/2006/relationships/customXml" Target="../ink/ink812.xml"/><Relationship Id="rId50" Type="http://schemas.openxmlformats.org/officeDocument/2006/relationships/customXml" Target="../ink/ink820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3.xml"/><Relationship Id="rId21" Type="http://schemas.openxmlformats.org/officeDocument/2006/relationships/image" Target="../media/image94.png"/><Relationship Id="rId42" Type="http://schemas.openxmlformats.org/officeDocument/2006/relationships/customXml" Target="../ink/ink851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864.xml"/><Relationship Id="rId2" Type="http://schemas.openxmlformats.org/officeDocument/2006/relationships/image" Target="../media/image14.png"/><Relationship Id="rId16" Type="http://schemas.openxmlformats.org/officeDocument/2006/relationships/customXml" Target="../ink/ink838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842.xml"/><Relationship Id="rId32" Type="http://schemas.openxmlformats.org/officeDocument/2006/relationships/customXml" Target="../ink/ink846.xml"/><Relationship Id="rId37" Type="http://schemas.openxmlformats.org/officeDocument/2006/relationships/image" Target="../media/image112.png"/><Relationship Id="rId40" Type="http://schemas.openxmlformats.org/officeDocument/2006/relationships/customXml" Target="../ink/ink850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859.xml"/><Relationship Id="rId66" Type="http://schemas.openxmlformats.org/officeDocument/2006/relationships/customXml" Target="../ink/ink863.xml"/><Relationship Id="rId74" Type="http://schemas.openxmlformats.org/officeDocument/2006/relationships/customXml" Target="../ink/ink867.xml"/><Relationship Id="rId5" Type="http://schemas.openxmlformats.org/officeDocument/2006/relationships/image" Target="../media/image13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837.xml"/><Relationship Id="rId22" Type="http://schemas.openxmlformats.org/officeDocument/2006/relationships/customXml" Target="../ink/ink841.xml"/><Relationship Id="rId27" Type="http://schemas.openxmlformats.org/officeDocument/2006/relationships/image" Target="../media/image97.png"/><Relationship Id="rId30" Type="http://schemas.openxmlformats.org/officeDocument/2006/relationships/customXml" Target="../ink/ink845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854.xml"/><Relationship Id="rId56" Type="http://schemas.openxmlformats.org/officeDocument/2006/relationships/customXml" Target="../ink/ink858.xml"/><Relationship Id="rId64" Type="http://schemas.openxmlformats.org/officeDocument/2006/relationships/customXml" Target="../ink/ink862.xml"/><Relationship Id="rId69" Type="http://schemas.openxmlformats.org/officeDocument/2006/relationships/image" Target="../media/image128.png"/><Relationship Id="rId8" Type="http://schemas.openxmlformats.org/officeDocument/2006/relationships/customXml" Target="../ink/ink834.xml"/><Relationship Id="rId51" Type="http://schemas.openxmlformats.org/officeDocument/2006/relationships/image" Target="../media/image119.png"/><Relationship Id="rId72" Type="http://schemas.openxmlformats.org/officeDocument/2006/relationships/customXml" Target="../ink/ink866.xml"/><Relationship Id="rId3" Type="http://schemas.openxmlformats.org/officeDocument/2006/relationships/image" Target="../media/image86.png"/><Relationship Id="rId12" Type="http://schemas.openxmlformats.org/officeDocument/2006/relationships/customXml" Target="../ink/ink836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849.xml"/><Relationship Id="rId46" Type="http://schemas.openxmlformats.org/officeDocument/2006/relationships/customXml" Target="../ink/ink853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840.xml"/><Relationship Id="rId41" Type="http://schemas.openxmlformats.org/officeDocument/2006/relationships/image" Target="../media/image114.png"/><Relationship Id="rId54" Type="http://schemas.openxmlformats.org/officeDocument/2006/relationships/customXml" Target="../ink/ink857.xml"/><Relationship Id="rId62" Type="http://schemas.openxmlformats.org/officeDocument/2006/relationships/customXml" Target="../ink/ink861.xml"/><Relationship Id="rId70" Type="http://schemas.openxmlformats.org/officeDocument/2006/relationships/customXml" Target="../ink/ink865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33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844.xml"/><Relationship Id="rId36" Type="http://schemas.openxmlformats.org/officeDocument/2006/relationships/customXml" Target="../ink/ink848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835.xml"/><Relationship Id="rId31" Type="http://schemas.openxmlformats.org/officeDocument/2006/relationships/image" Target="../media/image109.png"/><Relationship Id="rId44" Type="http://schemas.openxmlformats.org/officeDocument/2006/relationships/customXml" Target="../ink/ink852.xml"/><Relationship Id="rId52" Type="http://schemas.openxmlformats.org/officeDocument/2006/relationships/customXml" Target="../ink/ink856.xml"/><Relationship Id="rId60" Type="http://schemas.openxmlformats.org/officeDocument/2006/relationships/customXml" Target="../ink/ink860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839.xml"/><Relationship Id="rId39" Type="http://schemas.openxmlformats.org/officeDocument/2006/relationships/image" Target="../media/image113.png"/><Relationship Id="rId34" Type="http://schemas.openxmlformats.org/officeDocument/2006/relationships/customXml" Target="../ink/ink847.xml"/><Relationship Id="rId50" Type="http://schemas.openxmlformats.org/officeDocument/2006/relationships/customXml" Target="../ink/ink855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8.xml"/><Relationship Id="rId21" Type="http://schemas.openxmlformats.org/officeDocument/2006/relationships/image" Target="../media/image94.png"/><Relationship Id="rId42" Type="http://schemas.openxmlformats.org/officeDocument/2006/relationships/customXml" Target="../ink/ink886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899.xml"/><Relationship Id="rId2" Type="http://schemas.openxmlformats.org/officeDocument/2006/relationships/image" Target="../media/image14.png"/><Relationship Id="rId16" Type="http://schemas.openxmlformats.org/officeDocument/2006/relationships/customXml" Target="../ink/ink873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877.xml"/><Relationship Id="rId32" Type="http://schemas.openxmlformats.org/officeDocument/2006/relationships/customXml" Target="../ink/ink881.xml"/><Relationship Id="rId37" Type="http://schemas.openxmlformats.org/officeDocument/2006/relationships/image" Target="../media/image112.png"/><Relationship Id="rId40" Type="http://schemas.openxmlformats.org/officeDocument/2006/relationships/customXml" Target="../ink/ink885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894.xml"/><Relationship Id="rId66" Type="http://schemas.openxmlformats.org/officeDocument/2006/relationships/customXml" Target="../ink/ink898.xml"/><Relationship Id="rId74" Type="http://schemas.openxmlformats.org/officeDocument/2006/relationships/customXml" Target="../ink/ink902.xml"/><Relationship Id="rId5" Type="http://schemas.openxmlformats.org/officeDocument/2006/relationships/image" Target="../media/image13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872.xml"/><Relationship Id="rId22" Type="http://schemas.openxmlformats.org/officeDocument/2006/relationships/customXml" Target="../ink/ink876.xml"/><Relationship Id="rId27" Type="http://schemas.openxmlformats.org/officeDocument/2006/relationships/image" Target="../media/image97.png"/><Relationship Id="rId30" Type="http://schemas.openxmlformats.org/officeDocument/2006/relationships/customXml" Target="../ink/ink880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889.xml"/><Relationship Id="rId56" Type="http://schemas.openxmlformats.org/officeDocument/2006/relationships/customXml" Target="../ink/ink893.xml"/><Relationship Id="rId64" Type="http://schemas.openxmlformats.org/officeDocument/2006/relationships/customXml" Target="../ink/ink897.xml"/><Relationship Id="rId69" Type="http://schemas.openxmlformats.org/officeDocument/2006/relationships/image" Target="../media/image128.png"/><Relationship Id="rId8" Type="http://schemas.openxmlformats.org/officeDocument/2006/relationships/customXml" Target="../ink/ink869.xml"/><Relationship Id="rId51" Type="http://schemas.openxmlformats.org/officeDocument/2006/relationships/image" Target="../media/image119.png"/><Relationship Id="rId72" Type="http://schemas.openxmlformats.org/officeDocument/2006/relationships/customXml" Target="../ink/ink901.xml"/><Relationship Id="rId3" Type="http://schemas.openxmlformats.org/officeDocument/2006/relationships/image" Target="../media/image86.png"/><Relationship Id="rId12" Type="http://schemas.openxmlformats.org/officeDocument/2006/relationships/customXml" Target="../ink/ink871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884.xml"/><Relationship Id="rId46" Type="http://schemas.openxmlformats.org/officeDocument/2006/relationships/customXml" Target="../ink/ink888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875.xml"/><Relationship Id="rId41" Type="http://schemas.openxmlformats.org/officeDocument/2006/relationships/image" Target="../media/image114.png"/><Relationship Id="rId54" Type="http://schemas.openxmlformats.org/officeDocument/2006/relationships/customXml" Target="../ink/ink892.xml"/><Relationship Id="rId62" Type="http://schemas.openxmlformats.org/officeDocument/2006/relationships/customXml" Target="../ink/ink896.xml"/><Relationship Id="rId70" Type="http://schemas.openxmlformats.org/officeDocument/2006/relationships/customXml" Target="../ink/ink900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68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879.xml"/><Relationship Id="rId36" Type="http://schemas.openxmlformats.org/officeDocument/2006/relationships/customXml" Target="../ink/ink883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870.xml"/><Relationship Id="rId31" Type="http://schemas.openxmlformats.org/officeDocument/2006/relationships/image" Target="../media/image109.png"/><Relationship Id="rId44" Type="http://schemas.openxmlformats.org/officeDocument/2006/relationships/customXml" Target="../ink/ink887.xml"/><Relationship Id="rId52" Type="http://schemas.openxmlformats.org/officeDocument/2006/relationships/customXml" Target="../ink/ink891.xml"/><Relationship Id="rId60" Type="http://schemas.openxmlformats.org/officeDocument/2006/relationships/customXml" Target="../ink/ink895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874.xml"/><Relationship Id="rId39" Type="http://schemas.openxmlformats.org/officeDocument/2006/relationships/image" Target="../media/image113.png"/><Relationship Id="rId34" Type="http://schemas.openxmlformats.org/officeDocument/2006/relationships/customXml" Target="../ink/ink882.xml"/><Relationship Id="rId50" Type="http://schemas.openxmlformats.org/officeDocument/2006/relationships/customXml" Target="../ink/ink890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13.xml"/><Relationship Id="rId21" Type="http://schemas.openxmlformats.org/officeDocument/2006/relationships/image" Target="../media/image94.png"/><Relationship Id="rId42" Type="http://schemas.openxmlformats.org/officeDocument/2006/relationships/customXml" Target="../ink/ink921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934.xml"/><Relationship Id="rId2" Type="http://schemas.openxmlformats.org/officeDocument/2006/relationships/image" Target="../media/image14.png"/><Relationship Id="rId16" Type="http://schemas.openxmlformats.org/officeDocument/2006/relationships/customXml" Target="../ink/ink908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912.xml"/><Relationship Id="rId32" Type="http://schemas.openxmlformats.org/officeDocument/2006/relationships/customXml" Target="../ink/ink916.xml"/><Relationship Id="rId37" Type="http://schemas.openxmlformats.org/officeDocument/2006/relationships/image" Target="../media/image112.png"/><Relationship Id="rId40" Type="http://schemas.openxmlformats.org/officeDocument/2006/relationships/customXml" Target="../ink/ink920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929.xml"/><Relationship Id="rId66" Type="http://schemas.openxmlformats.org/officeDocument/2006/relationships/customXml" Target="../ink/ink933.xml"/><Relationship Id="rId74" Type="http://schemas.openxmlformats.org/officeDocument/2006/relationships/customXml" Target="../ink/ink937.xml"/><Relationship Id="rId5" Type="http://schemas.openxmlformats.org/officeDocument/2006/relationships/image" Target="../media/image13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907.xml"/><Relationship Id="rId22" Type="http://schemas.openxmlformats.org/officeDocument/2006/relationships/customXml" Target="../ink/ink911.xml"/><Relationship Id="rId27" Type="http://schemas.openxmlformats.org/officeDocument/2006/relationships/image" Target="../media/image97.png"/><Relationship Id="rId30" Type="http://schemas.openxmlformats.org/officeDocument/2006/relationships/customXml" Target="../ink/ink915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924.xml"/><Relationship Id="rId56" Type="http://schemas.openxmlformats.org/officeDocument/2006/relationships/customXml" Target="../ink/ink928.xml"/><Relationship Id="rId64" Type="http://schemas.openxmlformats.org/officeDocument/2006/relationships/customXml" Target="../ink/ink932.xml"/><Relationship Id="rId69" Type="http://schemas.openxmlformats.org/officeDocument/2006/relationships/image" Target="../media/image128.png"/><Relationship Id="rId8" Type="http://schemas.openxmlformats.org/officeDocument/2006/relationships/customXml" Target="../ink/ink904.xml"/><Relationship Id="rId51" Type="http://schemas.openxmlformats.org/officeDocument/2006/relationships/image" Target="../media/image119.png"/><Relationship Id="rId72" Type="http://schemas.openxmlformats.org/officeDocument/2006/relationships/customXml" Target="../ink/ink936.xml"/><Relationship Id="rId3" Type="http://schemas.openxmlformats.org/officeDocument/2006/relationships/image" Target="../media/image86.png"/><Relationship Id="rId12" Type="http://schemas.openxmlformats.org/officeDocument/2006/relationships/customXml" Target="../ink/ink906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919.xml"/><Relationship Id="rId46" Type="http://schemas.openxmlformats.org/officeDocument/2006/relationships/customXml" Target="../ink/ink923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910.xml"/><Relationship Id="rId41" Type="http://schemas.openxmlformats.org/officeDocument/2006/relationships/image" Target="../media/image114.png"/><Relationship Id="rId54" Type="http://schemas.openxmlformats.org/officeDocument/2006/relationships/customXml" Target="../ink/ink927.xml"/><Relationship Id="rId62" Type="http://schemas.openxmlformats.org/officeDocument/2006/relationships/customXml" Target="../ink/ink931.xml"/><Relationship Id="rId70" Type="http://schemas.openxmlformats.org/officeDocument/2006/relationships/customXml" Target="../ink/ink935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03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914.xml"/><Relationship Id="rId36" Type="http://schemas.openxmlformats.org/officeDocument/2006/relationships/customXml" Target="../ink/ink918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905.xml"/><Relationship Id="rId31" Type="http://schemas.openxmlformats.org/officeDocument/2006/relationships/image" Target="../media/image109.png"/><Relationship Id="rId44" Type="http://schemas.openxmlformats.org/officeDocument/2006/relationships/customXml" Target="../ink/ink922.xml"/><Relationship Id="rId52" Type="http://schemas.openxmlformats.org/officeDocument/2006/relationships/customXml" Target="../ink/ink926.xml"/><Relationship Id="rId60" Type="http://schemas.openxmlformats.org/officeDocument/2006/relationships/customXml" Target="../ink/ink930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12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909.xml"/><Relationship Id="rId39" Type="http://schemas.openxmlformats.org/officeDocument/2006/relationships/image" Target="../media/image113.png"/><Relationship Id="rId34" Type="http://schemas.openxmlformats.org/officeDocument/2006/relationships/customXml" Target="../ink/ink917.xml"/><Relationship Id="rId50" Type="http://schemas.openxmlformats.org/officeDocument/2006/relationships/customXml" Target="../ink/ink925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2023</a:t>
            </a:r>
            <a:endParaRPr lang="en-US" dirty="0"/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A36E295-4768-EF86-6421-3902116D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CD6D-0035-48A2-AE34-43966A97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vs. Thread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B03E5-535D-472E-98AC-2E5577E357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16229-F3A1-431A-B9BF-8875C967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DB90B-C6A6-42C5-B88F-C71C9FC4E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898"/>
          <a:stretch/>
        </p:blipFill>
        <p:spPr>
          <a:xfrm>
            <a:off x="665909" y="962664"/>
            <a:ext cx="4989303" cy="5930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05C6FC-4F4B-4680-F5D0-95AA114F6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82"/>
          <a:stretch/>
        </p:blipFill>
        <p:spPr>
          <a:xfrm>
            <a:off x="5790646" y="911082"/>
            <a:ext cx="3852384" cy="59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88C2-90C0-4281-8F19-8017FCAE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F9FA-DAFD-4DE4-AD59-D7089A809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4E848-6237-4A85-8183-21CF5531CC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6A217-CDDC-46DE-93C8-513C349AD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5623B-4145-41B2-94CD-10A91BE4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1" y="795845"/>
            <a:ext cx="3791413" cy="63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Termination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endParaRPr lang="en-US" altLang="en-US" sz="882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Via </a:t>
            </a:r>
            <a:r>
              <a:rPr lang="en-US" altLang="en-US" b="1" dirty="0">
                <a:latin typeface="Courier New" charset="0"/>
                <a:ea typeface="MS PGothic" charset="-128"/>
              </a:rPr>
              <a:t>exit</a:t>
            </a:r>
            <a:r>
              <a:rPr lang="en-US" altLang="en-US" dirty="0">
                <a:ea typeface="MS PGothic" charset="-128"/>
              </a:rPr>
              <a:t>(), </a:t>
            </a:r>
            <a:r>
              <a:rPr lang="en-US" altLang="en-US" b="1" dirty="0">
                <a:latin typeface="Courier New" charset="0"/>
                <a:ea typeface="MS PGothic" charset="-128"/>
              </a:rPr>
              <a:t>abort</a:t>
            </a:r>
            <a:r>
              <a:rPr lang="en-US" altLang="en-US" dirty="0">
                <a:ea typeface="MS PGothic" charset="-128"/>
              </a:rPr>
              <a:t>(), or </a:t>
            </a:r>
            <a:r>
              <a:rPr lang="en-US" altLang="en-US" b="1" dirty="0">
                <a:latin typeface="Courier New" charset="0"/>
                <a:ea typeface="MS PGothic" charset="-128"/>
              </a:rPr>
              <a:t>kill() </a:t>
            </a:r>
            <a:r>
              <a:rPr lang="en-US" altLang="en-US" dirty="0" err="1">
                <a:ea typeface="MS PGothic" charset="-128"/>
              </a:rPr>
              <a:t>syscalls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The parent process may wait for termination of a child process by using the 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en-US" dirty="0">
                <a:ea typeface="MS PGothic" charset="-128"/>
              </a:rPr>
              <a:t>system </a:t>
            </a:r>
            <a:r>
              <a:rPr lang="en-US" altLang="en-US" dirty="0" err="1">
                <a:ea typeface="MS PGothic" charset="-128"/>
              </a:rPr>
              <a:t>call</a:t>
            </a:r>
            <a:r>
              <a:rPr lang="en-US" altLang="en-US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.</a:t>
            </a:r>
            <a:r>
              <a:rPr lang="en-US" altLang="en-US" dirty="0" err="1">
                <a:ea typeface="MS PGothic" charset="-128"/>
              </a:rPr>
              <a:t>The</a:t>
            </a:r>
            <a:r>
              <a:rPr lang="en-US" altLang="en-US" dirty="0">
                <a:ea typeface="MS PGothic" charset="-128"/>
              </a:rPr>
              <a:t> call returns status information and the </a:t>
            </a:r>
            <a:r>
              <a:rPr lang="en-US" altLang="en-US" dirty="0" err="1">
                <a:ea typeface="MS PGothic" charset="-128"/>
              </a:rPr>
              <a:t>pid</a:t>
            </a:r>
            <a:r>
              <a:rPr lang="en-US" altLang="en-US" dirty="0">
                <a:ea typeface="MS PGothic" charset="-128"/>
              </a:rPr>
              <a:t> of the terminated process</a:t>
            </a:r>
            <a:endParaRPr lang="en-US" altLang="en-US" b="1" dirty="0">
              <a:solidFill>
                <a:srgbClr val="000000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</a:t>
            </a:r>
            <a:r>
              <a:rPr lang="en-US" altLang="en-US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pid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= wait(&amp;status); </a:t>
            </a:r>
          </a:p>
          <a:p>
            <a:r>
              <a:rPr lang="en-US" altLang="en-US" dirty="0">
                <a:ea typeface="MS PGothic" charset="-128"/>
              </a:rPr>
              <a:t>When a process terminates</a:t>
            </a:r>
          </a:p>
          <a:p>
            <a:pPr lvl="1"/>
            <a:r>
              <a:rPr lang="en-US" altLang="en-US" dirty="0">
                <a:ea typeface="MS PGothic" charset="-128"/>
              </a:rPr>
              <a:t>If no parent waiting (did not invoke 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en-US" dirty="0">
                <a:ea typeface="MS PGothic" charset="-128"/>
              </a:rPr>
              <a:t>) process is a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zombie</a:t>
            </a:r>
          </a:p>
          <a:p>
            <a:pPr lvl="1"/>
            <a:r>
              <a:rPr lang="en-US" altLang="en-US" dirty="0">
                <a:ea typeface="MS PGothic" charset="-128"/>
              </a:rPr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wait</a:t>
            </a:r>
            <a:r>
              <a:rPr lang="en-US" altLang="en-US" dirty="0">
                <a:ea typeface="MS PGothic" charset="-128"/>
              </a:rPr>
              <a:t> , process is an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orphan</a:t>
            </a:r>
          </a:p>
          <a:p>
            <a:pPr lvl="2"/>
            <a:r>
              <a:rPr lang="en-US" altLang="en-US" sz="2800" dirty="0">
                <a:ea typeface="MS PGothic" charset="-128"/>
              </a:rPr>
              <a:t>adopted by the </a:t>
            </a:r>
            <a:r>
              <a:rPr lang="en-US" altLang="en-US" sz="3200" b="1" dirty="0" err="1">
                <a:latin typeface="Courier New" charset="0"/>
                <a:ea typeface="MS PGothic" charset="-128"/>
              </a:rPr>
              <a:t>init</a:t>
            </a:r>
            <a:r>
              <a:rPr lang="en-US" altLang="en-US" sz="2800" dirty="0">
                <a:ea typeface="MS PGothic" charset="-128"/>
              </a:rPr>
              <a:t> process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6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7C92-8AA2-4CD2-B245-54C2A5C9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Orphan vs. Zombie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50C5-F849-4D86-BCB3-6AA2007F5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D5EC3-A110-499B-8B5A-593D0215BE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AC7CF-0B62-44FB-A05B-29D5F8B400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CB2BB-984B-497A-B1B0-CC96CC28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26" y="983635"/>
            <a:ext cx="9041642" cy="60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8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A7C9-4D12-4AD6-9D0C-96896D11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Orphan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E772B-EE09-4082-9520-F2B439890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a long-running job to continue running even after session (e.g., </a:t>
            </a:r>
            <a:r>
              <a:rPr lang="en-US" dirty="0" err="1"/>
              <a:t>ssh</a:t>
            </a:r>
            <a:r>
              <a:rPr lang="en-US" dirty="0"/>
              <a:t> connection) ends.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nohup</a:t>
            </a:r>
            <a:r>
              <a:rPr lang="en-US" dirty="0"/>
              <a:t> command does that</a:t>
            </a:r>
          </a:p>
          <a:p>
            <a:r>
              <a:rPr lang="en-US" dirty="0"/>
              <a:t>Create daemon processes</a:t>
            </a:r>
          </a:p>
          <a:p>
            <a:pPr lvl="1"/>
            <a:r>
              <a:rPr lang="en-US" dirty="0"/>
              <a:t>Long-running background processes adopted by the </a:t>
            </a:r>
            <a:r>
              <a:rPr lang="en-US" dirty="0" err="1"/>
              <a:t>init</a:t>
            </a:r>
            <a:r>
              <a:rPr lang="en-US" dirty="0"/>
              <a:t>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09C5D-B59D-4769-95E5-5A0868DC08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CC058-700E-48DA-A355-E64076CE21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308C4648-C13A-A547-ABA8-14DA70E077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Synchronization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691666FD-EDA0-044F-A826-5F64B00DC3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Synchronization issues apply to </a:t>
            </a:r>
            <a:r>
              <a:rPr lang="en-US" altLang="en-US" i="1" u="sng" dirty="0"/>
              <a:t>threads</a:t>
            </a:r>
            <a:r>
              <a:rPr lang="en-US" altLang="en-US" dirty="0"/>
              <a:t> as well	</a:t>
            </a:r>
          </a:p>
          <a:p>
            <a:pPr lvl="1"/>
            <a:r>
              <a:rPr lang="en-US" altLang="en-US" dirty="0"/>
              <a:t>Threads can share data easily (same address space)</a:t>
            </a:r>
          </a:p>
          <a:p>
            <a:pPr lvl="1"/>
            <a:r>
              <a:rPr lang="en-US" altLang="en-US" dirty="0"/>
              <a:t>Other two issues apply to threads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70E46-AD06-A84D-A403-48FFDDB68B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74981-ADDA-9144-ACB5-CE4649DD2D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4EF06AB-4700-6A49-AA92-7F6FC9BCAFB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664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CD6D-0035-48A2-AE34-43966A97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vs. Thread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B03E5-535D-472E-98AC-2E5577E357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16229-F3A1-431A-B9BF-8875C967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DB90B-C6A6-42C5-B88F-C71C9FC4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09" y="962664"/>
            <a:ext cx="8893270" cy="59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6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8A45-BAAD-4DBE-A9F3-5900713D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Buffer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CC0D-B866-4CE5-A7D4-A686C1DB2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4375"/>
            <a:ext cx="9940212" cy="6567487"/>
          </a:xfrm>
        </p:spPr>
        <p:txBody>
          <a:bodyPr/>
          <a:lstStyle/>
          <a:p>
            <a:r>
              <a:rPr lang="en-US" dirty="0"/>
              <a:t>Bounded Buffer Problem</a:t>
            </a:r>
          </a:p>
          <a:p>
            <a:pPr lvl="1"/>
            <a:r>
              <a:rPr lang="en-US" dirty="0"/>
              <a:t>aka Producers Consumers Problem</a:t>
            </a:r>
          </a:p>
          <a:p>
            <a:r>
              <a:rPr lang="en-US" dirty="0"/>
              <a:t>A shared circular-array buffer with capacity </a:t>
            </a:r>
            <a:r>
              <a:rPr lang="en-US" i="1" dirty="0"/>
              <a:t>n</a:t>
            </a:r>
            <a:endParaRPr lang="en-US" dirty="0"/>
          </a:p>
          <a:p>
            <a:r>
              <a:rPr lang="en-US" dirty="0"/>
              <a:t>A set of </a:t>
            </a:r>
            <a:r>
              <a:rPr lang="en-US" i="1" dirty="0"/>
              <a:t>producer </a:t>
            </a:r>
            <a:r>
              <a:rPr lang="en-US" dirty="0"/>
              <a:t>processes/threads</a:t>
            </a:r>
          </a:p>
          <a:p>
            <a:r>
              <a:rPr lang="en-US" dirty="0"/>
              <a:t>As set of </a:t>
            </a:r>
            <a:r>
              <a:rPr lang="en-US" i="1" dirty="0"/>
              <a:t>consumer </a:t>
            </a:r>
            <a:r>
              <a:rPr lang="en-US" dirty="0"/>
              <a:t>processes/threads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Never exceed the buffer capacity</a:t>
            </a:r>
          </a:p>
          <a:p>
            <a:pPr lvl="1"/>
            <a:r>
              <a:rPr lang="en-US" dirty="0"/>
              <a:t>Producers wait if the buffer is full</a:t>
            </a:r>
          </a:p>
          <a:p>
            <a:pPr lvl="1"/>
            <a:r>
              <a:rPr lang="en-US" dirty="0"/>
              <a:t>Consumers wait if the buffer is empty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AAD6B-3A51-4971-AE36-1755C50BA4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0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2B48-9471-43B3-A3FF-C02EB112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Consumers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8A2D-F000-4E76-89F2-3EEA1A6C8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2962B-7BD7-40C9-BF58-D2FAC5AA8D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C4D7-ADC7-496A-9E7F-2F0A8D4E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2" b="38445"/>
          <a:stretch/>
        </p:blipFill>
        <p:spPr>
          <a:xfrm>
            <a:off x="176989" y="1837744"/>
            <a:ext cx="9726645" cy="39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20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2AEC-163F-4447-A480-0C8821D2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Producers Consumers Problem is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E42B-2DF1-45CD-A163-5D39E892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User Interface elements in mobile applications</a:t>
            </a:r>
          </a:p>
          <a:p>
            <a:pPr lvl="1"/>
            <a:r>
              <a:rPr lang="en-US" dirty="0"/>
              <a:t>Main UI thread</a:t>
            </a:r>
          </a:p>
          <a:p>
            <a:pPr lvl="1"/>
            <a:r>
              <a:rPr lang="en-US" dirty="0"/>
              <a:t>Background threads</a:t>
            </a:r>
          </a:p>
          <a:p>
            <a:pPr lvl="2"/>
            <a:r>
              <a:rPr lang="en-US" dirty="0"/>
              <a:t>e.g., download files, check email on mail server</a:t>
            </a:r>
          </a:p>
          <a:p>
            <a:pPr lvl="1"/>
            <a:r>
              <a:rPr lang="en-US" dirty="0"/>
              <a:t>Background threads send requests to UI thread to update UI elements</a:t>
            </a:r>
          </a:p>
          <a:p>
            <a:pPr lvl="1"/>
            <a:r>
              <a:rPr lang="en-US" dirty="0"/>
              <a:t>Requests are stored in a shared bounded buffer</a:t>
            </a:r>
          </a:p>
          <a:p>
            <a:pPr lvl="1"/>
            <a:r>
              <a:rPr lang="en-US" dirty="0"/>
              <a:t>Which threads are the producers?</a:t>
            </a:r>
          </a:p>
          <a:p>
            <a:pPr lvl="1"/>
            <a:r>
              <a:rPr lang="en-US" dirty="0"/>
              <a:t>Who threads are the consumers?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8F552-C31A-4B0F-BE0A-1FA5E10FDD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5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2 is due </a:t>
            </a:r>
            <a:r>
              <a:rPr lang="en-US" b="1" dirty="0"/>
              <a:t>next Monday </a:t>
            </a:r>
            <a:r>
              <a:rPr lang="en-US" dirty="0"/>
              <a:t>at 11:59 pm</a:t>
            </a:r>
          </a:p>
          <a:p>
            <a:pPr lvl="1"/>
            <a:r>
              <a:rPr lang="en-US" dirty="0"/>
              <a:t>Lab 1 is due on Tuesday 2/7 at 11:59 pm</a:t>
            </a:r>
          </a:p>
          <a:p>
            <a:pPr lvl="1"/>
            <a:r>
              <a:rPr lang="en-US" dirty="0"/>
              <a:t>Project 1 is due on Friday 2/17 at 11:59 pm</a:t>
            </a:r>
          </a:p>
          <a:p>
            <a:pPr lvl="2"/>
            <a:r>
              <a:rPr lang="en-US" dirty="0"/>
              <a:t>Discussed in this week’s recitations</a:t>
            </a:r>
          </a:p>
          <a:p>
            <a:r>
              <a:rPr lang="en-US" dirty="0"/>
              <a:t>AFS Quota</a:t>
            </a:r>
          </a:p>
          <a:p>
            <a:pPr lvl="1"/>
            <a:r>
              <a:rPr lang="en-US" dirty="0"/>
              <a:t>You can check it using the command </a:t>
            </a:r>
            <a:r>
              <a:rPr lang="en-US" b="1" dirty="0"/>
              <a:t>fs quota</a:t>
            </a:r>
          </a:p>
          <a:p>
            <a:pPr lvl="1"/>
            <a:r>
              <a:rPr lang="en-US" dirty="0"/>
              <a:t>You can increase it from accounts.pitt.edu.</a:t>
            </a:r>
          </a:p>
          <a:p>
            <a:pPr lvl="2"/>
            <a:r>
              <a:rPr lang="en-US" dirty="0"/>
              <a:t>Check README of Lab 1</a:t>
            </a:r>
          </a:p>
          <a:p>
            <a:r>
              <a:rPr lang="en-US" dirty="0"/>
              <a:t>VS Code issue</a:t>
            </a:r>
          </a:p>
          <a:p>
            <a:pPr lvl="1"/>
            <a:r>
              <a:rPr lang="en-US" dirty="0"/>
              <a:t>Turn off the usage of </a:t>
            </a:r>
            <a:r>
              <a:rPr lang="en-US" b="1" dirty="0"/>
              <a:t>flock</a:t>
            </a:r>
            <a:r>
              <a:rPr lang="en-US" dirty="0"/>
              <a:t> to lock files</a:t>
            </a:r>
          </a:p>
          <a:p>
            <a:pPr lvl="1"/>
            <a:r>
              <a:rPr lang="en-US" dirty="0"/>
              <a:t>Check my Piazza reply in </a:t>
            </a:r>
            <a:r>
              <a:rPr lang="en-US" b="1" dirty="0"/>
              <a:t>Thoth Password</a:t>
            </a:r>
            <a:r>
              <a:rPr lang="en-US" dirty="0"/>
              <a:t> thread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2AEC-163F-4447-A480-0C8821D2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Producers Consumers Problem is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E42B-2DF1-45CD-A163-5D39E892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front-end processes/threads that interact with the HTTP connection from the client (e.g., browser)</a:t>
            </a:r>
          </a:p>
          <a:p>
            <a:pPr lvl="1"/>
            <a:r>
              <a:rPr lang="en-US" dirty="0"/>
              <a:t>Back-end processes/threads that execute database queries</a:t>
            </a:r>
          </a:p>
          <a:p>
            <a:pPr lvl="1"/>
            <a:r>
              <a:rPr lang="en-US" dirty="0"/>
              <a:t>Queries are inserted by front-end processes into a shared buffer</a:t>
            </a:r>
          </a:p>
          <a:p>
            <a:pPr lvl="1"/>
            <a:r>
              <a:rPr lang="en-US" dirty="0"/>
              <a:t>Which threads are the producers?</a:t>
            </a:r>
          </a:p>
          <a:p>
            <a:pPr lvl="1"/>
            <a:r>
              <a:rPr lang="en-US" dirty="0"/>
              <a:t>Who threads are the consumers?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8F552-C31A-4B0F-BE0A-1FA5E10FDD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73441-BD6C-4864-9029-55F3DAFC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672" y="4610099"/>
            <a:ext cx="3089902" cy="206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B03-CBD9-4AE4-B2A9-A043FAD5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Solving Producers Consumers using Semaphores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FABD8-7FC9-428C-9C7B-EF6810CD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6" y="790575"/>
            <a:ext cx="9849262" cy="6567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5BA08-BDA1-499C-8B38-5FE88142AE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27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8882-0FD7-4D7F-B5A6-2AA28913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trace the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9454-E475-4ED9-BF02-FBB172AF7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Let’s define some events.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855B1-F9C4-4928-A034-C55657243A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901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8D41-0A80-41CE-881A-E33C32C5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D075-21C1-4924-9533-FF221DEB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until the solid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D1D1C-4FBC-4F9B-9D91-D4E9280E77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B767E-5246-4610-9547-FBB11240D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20"/>
          <a:stretch/>
        </p:blipFill>
        <p:spPr>
          <a:xfrm>
            <a:off x="2295422" y="1609138"/>
            <a:ext cx="5505449" cy="52835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64D19-E452-4E13-9B3D-E13478C22114}"/>
              </a:ext>
            </a:extLst>
          </p:cNvPr>
          <p:cNvCxnSpPr/>
          <p:nvPr/>
        </p:nvCxnSpPr>
        <p:spPr bwMode="auto">
          <a:xfrm>
            <a:off x="1714500" y="375602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3444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8D41-0A80-41CE-881A-E33C32C5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D075-21C1-4924-9533-FF221DEB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past the solid line and until the dashed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D1D1C-4FBC-4F9B-9D91-D4E9280E77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B767E-5246-4610-9547-FBB11240D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20"/>
          <a:stretch/>
        </p:blipFill>
        <p:spPr>
          <a:xfrm>
            <a:off x="2295422" y="1609138"/>
            <a:ext cx="5505449" cy="52835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9902E2-19D3-44EA-B24D-6FD14779BFCA}"/>
              </a:ext>
            </a:extLst>
          </p:cNvPr>
          <p:cNvCxnSpPr/>
          <p:nvPr/>
        </p:nvCxnSpPr>
        <p:spPr bwMode="auto">
          <a:xfrm>
            <a:off x="1955800" y="552767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689939-47C3-4481-99DE-59863BB2F785}"/>
              </a:ext>
            </a:extLst>
          </p:cNvPr>
          <p:cNvCxnSpPr/>
          <p:nvPr/>
        </p:nvCxnSpPr>
        <p:spPr bwMode="auto">
          <a:xfrm>
            <a:off x="1714500" y="375602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30157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8D41-0A80-41CE-881A-E33C32C5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D075-21C1-4924-9533-FF221DEB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until the dotted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D1D1C-4FBC-4F9B-9D91-D4E9280E77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B767E-5246-4610-9547-FBB11240D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20"/>
          <a:stretch/>
        </p:blipFill>
        <p:spPr>
          <a:xfrm>
            <a:off x="2295422" y="1609138"/>
            <a:ext cx="5505449" cy="52835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DE7FD5-7489-4173-B56F-B4791202475F}"/>
              </a:ext>
            </a:extLst>
          </p:cNvPr>
          <p:cNvCxnSpPr/>
          <p:nvPr/>
        </p:nvCxnSpPr>
        <p:spPr bwMode="auto">
          <a:xfrm>
            <a:off x="1860550" y="697547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330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E836-820D-4785-A41B-2F8A5F8E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6144-41EC-474E-BA28-D9BA7F29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until the solid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65C-2655-43FB-8F38-95CF49C9FC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64594-9B7E-4A0F-BA10-57CDF8A1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10"/>
          <a:stretch/>
        </p:blipFill>
        <p:spPr>
          <a:xfrm>
            <a:off x="3054351" y="1268803"/>
            <a:ext cx="4952999" cy="570508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277156-E01A-47A9-9892-B80CD48768A8}"/>
              </a:ext>
            </a:extLst>
          </p:cNvPr>
          <p:cNvCxnSpPr/>
          <p:nvPr/>
        </p:nvCxnSpPr>
        <p:spPr bwMode="auto">
          <a:xfrm>
            <a:off x="1708150" y="327342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9966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E836-820D-4785-A41B-2F8A5F8E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6144-41EC-474E-BA28-D9BA7F29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past the solid line and until the dashed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65C-2655-43FB-8F38-95CF49C9FC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64594-9B7E-4A0F-BA10-57CDF8A1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10"/>
          <a:stretch/>
        </p:blipFill>
        <p:spPr>
          <a:xfrm>
            <a:off x="3054351" y="1268803"/>
            <a:ext cx="4952999" cy="57050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7FB67C-6353-427A-88B7-844A4642C4B5}"/>
              </a:ext>
            </a:extLst>
          </p:cNvPr>
          <p:cNvCxnSpPr/>
          <p:nvPr/>
        </p:nvCxnSpPr>
        <p:spPr bwMode="auto">
          <a:xfrm>
            <a:off x="1765300" y="548957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FF33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B16EF9-04E9-4DFB-AE8A-5C1958DD682C}"/>
              </a:ext>
            </a:extLst>
          </p:cNvPr>
          <p:cNvCxnSpPr/>
          <p:nvPr/>
        </p:nvCxnSpPr>
        <p:spPr bwMode="auto">
          <a:xfrm>
            <a:off x="1708150" y="327342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4782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E836-820D-4785-A41B-2F8A5F8E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6144-41EC-474E-BA28-D9BA7F29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past the dashed line and until the dotted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65C-2655-43FB-8F38-95CF49C9FC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64594-9B7E-4A0F-BA10-57CDF8A1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10"/>
          <a:stretch/>
        </p:blipFill>
        <p:spPr>
          <a:xfrm>
            <a:off x="3054351" y="1268803"/>
            <a:ext cx="4952999" cy="57050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7FB67C-6353-427A-88B7-844A4642C4B5}"/>
              </a:ext>
            </a:extLst>
          </p:cNvPr>
          <p:cNvCxnSpPr/>
          <p:nvPr/>
        </p:nvCxnSpPr>
        <p:spPr bwMode="auto">
          <a:xfrm>
            <a:off x="1708150" y="7002461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FF33CC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51398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FDFBB-8341-48AB-8B22-8C67D3A1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6CB7-BED0-4A7B-85DD-9489426BE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Given a sequence of events, is the sequence </a:t>
            </a:r>
            <a:r>
              <a:rPr lang="en-US" i="1" dirty="0"/>
              <a:t>feasible</a:t>
            </a:r>
            <a:r>
              <a:rPr lang="en-US" dirty="0"/>
              <a:t>? If yes, what is the </a:t>
            </a:r>
            <a:r>
              <a:rPr lang="en-US" i="1" dirty="0"/>
              <a:t>system state </a:t>
            </a:r>
            <a:r>
              <a:rPr lang="en-US" dirty="0"/>
              <a:t>at the end of the sequence?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11E74-3560-4F96-BA00-5047D29EF0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usage </a:t>
            </a:r>
            <a:r>
              <a:rPr lang="en-US" b="1" dirty="0"/>
              <a:t>problems</a:t>
            </a:r>
            <a:r>
              <a:rPr lang="en-US" dirty="0"/>
              <a:t> of Semaphores</a:t>
            </a:r>
          </a:p>
          <a:p>
            <a:pPr lvl="1"/>
            <a:r>
              <a:rPr lang="en-US" dirty="0"/>
              <a:t>compromising mutual exclusion</a:t>
            </a:r>
          </a:p>
          <a:p>
            <a:pPr lvl="2"/>
            <a:r>
              <a:rPr lang="en-US" b="1" dirty="0"/>
              <a:t>Solution: Mutex</a:t>
            </a:r>
          </a:p>
          <a:p>
            <a:pPr lvl="1"/>
            <a:r>
              <a:rPr lang="en-US" dirty="0"/>
              <a:t>deadlock</a:t>
            </a:r>
          </a:p>
          <a:p>
            <a:pPr lvl="2"/>
            <a:r>
              <a:rPr lang="en-US" b="1" dirty="0"/>
              <a:t>Solution: Not yet discussed</a:t>
            </a:r>
          </a:p>
          <a:p>
            <a:pPr lvl="1"/>
            <a:r>
              <a:rPr lang="en-US" dirty="0"/>
              <a:t>priority inversion</a:t>
            </a:r>
          </a:p>
          <a:p>
            <a:pPr lvl="2"/>
            <a:r>
              <a:rPr lang="en-US" b="1" dirty="0"/>
              <a:t>Solution: priority inheritance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8C80-9752-489A-96C6-3BDA49F9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900B7-8E4F-45CD-B68B-31C09CD4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A3A75-9B14-45A5-B987-4DE861CECB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90FAD-C5DA-4BA8-A382-AA8473BE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18"/>
          <a:stretch/>
        </p:blipFill>
        <p:spPr>
          <a:xfrm>
            <a:off x="2533651" y="1223819"/>
            <a:ext cx="5551453" cy="55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378-A753-4CCB-89FE-6DAD38ED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D31A5-87B1-497C-90D9-FC4C87CE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4450E-7531-4FD0-BFB5-D0E79CE9E6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19EDE-39A7-4442-9116-22274F6EE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76"/>
          <a:stretch/>
        </p:blipFill>
        <p:spPr>
          <a:xfrm>
            <a:off x="2641601" y="928502"/>
            <a:ext cx="5415840" cy="61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25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153B2AE-919C-46F7-81D9-CB1189D06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03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670704" cy="2429019"/>
            <a:chOff x="137584" y="2622550"/>
            <a:chExt cx="267070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37584" y="2622550"/>
              <a:ext cx="2670704" cy="2429019"/>
              <a:chOff x="1714500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14500" y="3756024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A65694-0484-4A46-96DF-E54D3571C9C5}"/>
              </a:ext>
            </a:extLst>
          </p:cNvPr>
          <p:cNvCxnSpPr/>
          <p:nvPr/>
        </p:nvCxnSpPr>
        <p:spPr bwMode="auto">
          <a:xfrm>
            <a:off x="137584" y="2622550"/>
            <a:ext cx="0" cy="98699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AC0CEB8-E210-43E0-A203-9EC407556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85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4966B2-6D59-4387-B3BF-D23B800BF0FC}"/>
              </a:ext>
            </a:extLst>
          </p:cNvPr>
          <p:cNvCxnSpPr>
            <a:cxnSpLocks/>
          </p:cNvCxnSpPr>
          <p:nvPr/>
        </p:nvCxnSpPr>
        <p:spPr bwMode="auto">
          <a:xfrm>
            <a:off x="137584" y="2622550"/>
            <a:ext cx="0" cy="181249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82297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139520" y="3434410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1520" y="3416410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89480" y="3107890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0DC406-8531-4961-9BA6-82050EB47D07}"/>
              </a:ext>
            </a:extLst>
          </p:cNvPr>
          <p:cNvGrpSpPr/>
          <p:nvPr/>
        </p:nvGrpSpPr>
        <p:grpSpPr>
          <a:xfrm>
            <a:off x="2381240" y="4089610"/>
            <a:ext cx="768240" cy="324000"/>
            <a:chOff x="2381240" y="4089610"/>
            <a:chExt cx="76824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D8C7D6-52F2-4A23-A6A1-B21C8296514E}"/>
                    </a:ext>
                  </a:extLst>
                </p14:cNvPr>
                <p14:cNvContentPartPr/>
                <p14:nvPr/>
              </p14:nvContentPartPr>
              <p14:xfrm>
                <a:off x="2381240" y="4226410"/>
                <a:ext cx="480240" cy="145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D8C7D6-52F2-4A23-A6A1-B21C829651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63240" y="4208770"/>
                  <a:ext cx="515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EB6810-21AF-469C-AB94-EC4131BFED0C}"/>
                    </a:ext>
                  </a:extLst>
                </p14:cNvPr>
                <p14:cNvContentPartPr/>
                <p14:nvPr/>
              </p14:nvContentPartPr>
              <p14:xfrm>
                <a:off x="2929880" y="4116610"/>
                <a:ext cx="57240" cy="23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EB6810-21AF-469C-AB94-EC4131BFED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11880" y="4098970"/>
                  <a:ext cx="92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2E82DF-3B51-4365-A493-1A9FAACB5803}"/>
                    </a:ext>
                  </a:extLst>
                </p14:cNvPr>
                <p14:cNvContentPartPr/>
                <p14:nvPr/>
              </p14:nvContentPartPr>
              <p14:xfrm>
                <a:off x="2908640" y="4089610"/>
                <a:ext cx="14184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2E82DF-3B51-4365-A493-1A9FAACB58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90640" y="4071610"/>
                  <a:ext cx="177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87C636-FBE9-4443-8013-F67F1D677564}"/>
                    </a:ext>
                  </a:extLst>
                </p14:cNvPr>
                <p14:cNvContentPartPr/>
                <p14:nvPr/>
              </p14:nvContentPartPr>
              <p14:xfrm>
                <a:off x="3037160" y="4339810"/>
                <a:ext cx="112320" cy="73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87C636-FBE9-4443-8013-F67F1D6775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9160" y="4322170"/>
                  <a:ext cx="147960" cy="109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2A474E8-C7C1-4768-AA47-24843AE5D8B2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3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139520" y="3434410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1520" y="3416410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89480" y="3107890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8801840" y="5875930"/>
            <a:ext cx="1114920" cy="719280"/>
            <a:chOff x="8801840" y="5875930"/>
            <a:chExt cx="11149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14:cNvPr>
                <p14:cNvContentPartPr/>
                <p14:nvPr/>
              </p14:nvContentPartPr>
              <p14:xfrm>
                <a:off x="8801840" y="6144850"/>
                <a:ext cx="39240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840" y="6126850"/>
                  <a:ext cx="42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783640" y="3245410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415080" y="4169170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93AB008A-318E-4959-AC76-ED910F514B48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8801840" y="5875930"/>
            <a:ext cx="1114920" cy="719280"/>
            <a:chOff x="8801840" y="5875930"/>
            <a:chExt cx="11149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14:cNvPr>
                <p14:cNvContentPartPr/>
                <p14:nvPr/>
              </p14:nvContentPartPr>
              <p14:xfrm>
                <a:off x="8801840" y="6144850"/>
                <a:ext cx="39240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840" y="6126850"/>
                  <a:ext cx="42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8801840" y="5875930"/>
            <a:ext cx="1114920" cy="719280"/>
            <a:chOff x="8801840" y="5875930"/>
            <a:chExt cx="11149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14:cNvPr>
                <p14:cNvContentPartPr/>
                <p14:nvPr/>
              </p14:nvContentPartPr>
              <p14:xfrm>
                <a:off x="8801840" y="6144850"/>
                <a:ext cx="39240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840" y="6126850"/>
                  <a:ext cx="42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8801840" y="5875930"/>
            <a:ext cx="1114920" cy="719280"/>
            <a:chOff x="8801840" y="5875930"/>
            <a:chExt cx="11149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14:cNvPr>
                <p14:cNvContentPartPr/>
                <p14:nvPr/>
              </p14:nvContentPartPr>
              <p14:xfrm>
                <a:off x="8801840" y="6144850"/>
                <a:ext cx="39240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840" y="6126850"/>
                  <a:ext cx="42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9BB3-111A-C945-877F-BD121C1E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2CA4-7F32-6E46-B96D-A3EDD0F74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are processes created, maintained, and terminated?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9E739-D83C-374A-949E-F1270A671D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11F79-F380-EE4F-BED9-5F77D5630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471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9158240" y="5875930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0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77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9158240" y="5875930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0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77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6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9158240" y="5875930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6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7830690" y="5836489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6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7830690" y="5836489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6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C62A41-6A20-42EA-BEED-1233DFF7A851}"/>
              </a:ext>
            </a:extLst>
          </p:cNvPr>
          <p:cNvGrpSpPr/>
          <p:nvPr/>
        </p:nvGrpSpPr>
        <p:grpSpPr>
          <a:xfrm>
            <a:off x="8552360" y="5811130"/>
            <a:ext cx="1302840" cy="899640"/>
            <a:chOff x="8552360" y="5811130"/>
            <a:chExt cx="130284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A6C7AA-A356-4F41-84ED-9093E3085327}"/>
                    </a:ext>
                  </a:extLst>
                </p14:cNvPr>
                <p14:cNvContentPartPr/>
                <p14:nvPr/>
              </p14:nvContentPartPr>
              <p14:xfrm>
                <a:off x="8552360" y="6121810"/>
                <a:ext cx="434520" cy="3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A6C7AA-A356-4F41-84ED-9093E30853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34360" y="6104170"/>
                  <a:ext cx="47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EEF96B-1BF4-4AB8-8281-54DA40FDA49E}"/>
                    </a:ext>
                  </a:extLst>
                </p14:cNvPr>
                <p14:cNvContentPartPr/>
                <p14:nvPr/>
              </p14:nvContentPartPr>
              <p14:xfrm>
                <a:off x="8897960" y="5979250"/>
                <a:ext cx="132840" cy="38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EEF96B-1BF4-4AB8-8281-54DA40FDA4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80320" y="5961250"/>
                  <a:ext cx="1684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9A96C2-6AFE-4FFB-B1CB-45629C8EAF9F}"/>
                    </a:ext>
                  </a:extLst>
                </p14:cNvPr>
                <p14:cNvContentPartPr/>
                <p14:nvPr/>
              </p14:nvContentPartPr>
              <p14:xfrm>
                <a:off x="9080480" y="5975650"/>
                <a:ext cx="47160" cy="63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9A96C2-6AFE-4FFB-B1CB-45629C8EAF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62840" y="5957650"/>
                  <a:ext cx="828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61C9CE-B00D-4D10-B402-59BE5538899A}"/>
                    </a:ext>
                  </a:extLst>
                </p14:cNvPr>
                <p14:cNvContentPartPr/>
                <p14:nvPr/>
              </p14:nvContentPartPr>
              <p14:xfrm>
                <a:off x="9082640" y="5811130"/>
                <a:ext cx="772560" cy="899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61C9CE-B00D-4D10-B402-59BE553889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65000" y="5793130"/>
                  <a:ext cx="80820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4C166C-2435-4257-BD3B-EFDD84A5D354}"/>
                    </a:ext>
                  </a:extLst>
                </p14:cNvPr>
                <p14:cNvContentPartPr/>
                <p14:nvPr/>
              </p14:nvContentPartPr>
              <p14:xfrm>
                <a:off x="9260480" y="6099850"/>
                <a:ext cx="126000" cy="260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4C166C-2435-4257-BD3B-EFDD84A5D3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42480" y="6082210"/>
                  <a:ext cx="161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0949B4-66F3-479F-AC91-EBAB54A46941}"/>
                    </a:ext>
                  </a:extLst>
                </p14:cNvPr>
                <p14:cNvContentPartPr/>
                <p14:nvPr/>
              </p14:nvContentPartPr>
              <p14:xfrm>
                <a:off x="9456680" y="6205690"/>
                <a:ext cx="129600" cy="15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0949B4-66F3-479F-AC91-EBAB54A469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38680" y="6187690"/>
                  <a:ext cx="165240" cy="1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194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C0 enter?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7830690" y="5836489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981144" y="5123295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6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C62A41-6A20-42EA-BEED-1233DFF7A851}"/>
              </a:ext>
            </a:extLst>
          </p:cNvPr>
          <p:cNvGrpSpPr/>
          <p:nvPr/>
        </p:nvGrpSpPr>
        <p:grpSpPr>
          <a:xfrm>
            <a:off x="8552360" y="5811130"/>
            <a:ext cx="1302840" cy="899640"/>
            <a:chOff x="8552360" y="5811130"/>
            <a:chExt cx="130284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A6C7AA-A356-4F41-84ED-9093E3085327}"/>
                    </a:ext>
                  </a:extLst>
                </p14:cNvPr>
                <p14:cNvContentPartPr/>
                <p14:nvPr/>
              </p14:nvContentPartPr>
              <p14:xfrm>
                <a:off x="8552360" y="6121810"/>
                <a:ext cx="434520" cy="3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A6C7AA-A356-4F41-84ED-9093E30853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34360" y="6104170"/>
                  <a:ext cx="47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EEF96B-1BF4-4AB8-8281-54DA40FDA49E}"/>
                    </a:ext>
                  </a:extLst>
                </p14:cNvPr>
                <p14:cNvContentPartPr/>
                <p14:nvPr/>
              </p14:nvContentPartPr>
              <p14:xfrm>
                <a:off x="8897960" y="5979250"/>
                <a:ext cx="132840" cy="38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EEF96B-1BF4-4AB8-8281-54DA40FDA4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80320" y="5961250"/>
                  <a:ext cx="1684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9A96C2-6AFE-4FFB-B1CB-45629C8EAF9F}"/>
                    </a:ext>
                  </a:extLst>
                </p14:cNvPr>
                <p14:cNvContentPartPr/>
                <p14:nvPr/>
              </p14:nvContentPartPr>
              <p14:xfrm>
                <a:off x="9080480" y="5975650"/>
                <a:ext cx="47160" cy="63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9A96C2-6AFE-4FFB-B1CB-45629C8EAF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62840" y="5957650"/>
                  <a:ext cx="828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61C9CE-B00D-4D10-B402-59BE5538899A}"/>
                    </a:ext>
                  </a:extLst>
                </p14:cNvPr>
                <p14:cNvContentPartPr/>
                <p14:nvPr/>
              </p14:nvContentPartPr>
              <p14:xfrm>
                <a:off x="9082640" y="5811130"/>
                <a:ext cx="772560" cy="899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61C9CE-B00D-4D10-B402-59BE553889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65000" y="5793130"/>
                  <a:ext cx="80820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4C166C-2435-4257-BD3B-EFDD84A5D354}"/>
                    </a:ext>
                  </a:extLst>
                </p14:cNvPr>
                <p14:cNvContentPartPr/>
                <p14:nvPr/>
              </p14:nvContentPartPr>
              <p14:xfrm>
                <a:off x="9260480" y="6099850"/>
                <a:ext cx="126000" cy="260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4C166C-2435-4257-BD3B-EFDD84A5D3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42480" y="6082210"/>
                  <a:ext cx="161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0949B4-66F3-479F-AC91-EBAB54A46941}"/>
                    </a:ext>
                  </a:extLst>
                </p14:cNvPr>
                <p14:cNvContentPartPr/>
                <p14:nvPr/>
              </p14:nvContentPartPr>
              <p14:xfrm>
                <a:off x="9456680" y="6205690"/>
                <a:ext cx="129600" cy="15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0949B4-66F3-479F-AC91-EBAB54A469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38680" y="6187690"/>
                  <a:ext cx="165240" cy="1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73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9751-DE4E-488E-8426-E170F0A0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272F50-1C65-4C72-AE3D-A9EB09F06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361"/>
          <a:stretch/>
        </p:blipFill>
        <p:spPr>
          <a:xfrm>
            <a:off x="2098469" y="693509"/>
            <a:ext cx="5775531" cy="6567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5AD5A-BC3C-421F-9369-D579C025B1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256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529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74970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95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8B5D-0DA9-1B40-B4F4-ACA6740A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Lifecycle (AKA Process States)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38833-3898-7F4F-A16C-3155350CE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4B5F0-571B-A540-A3A4-9FBA10135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9F8A7-D797-6F40-9697-18D4AD3C7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BBDCD2A-B380-8C47-B634-E57BFDD1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93"/>
            <a:ext cx="9728200" cy="387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835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5101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4702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1850240" y="247933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0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1850240" y="247933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981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218098" y="3336217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00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218098" y="3336217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564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218098" y="3336217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2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90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473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583782" y="6173455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5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76EB-0D8A-984E-BF9C-7A22C2C7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A925-D340-024F-A2A1-CC98AE4E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Via fork() </a:t>
            </a:r>
            <a:r>
              <a:rPr lang="en-US" dirty="0" err="1"/>
              <a:t>syscall</a:t>
            </a:r>
            <a:endParaRPr lang="en-US" dirty="0"/>
          </a:p>
          <a:p>
            <a:r>
              <a:rPr lang="en-US" dirty="0"/>
              <a:t>Parent process: the process that calls fork()</a:t>
            </a:r>
          </a:p>
          <a:p>
            <a:r>
              <a:rPr lang="en-US" dirty="0"/>
              <a:t>Child process: the process that gets created</a:t>
            </a:r>
          </a:p>
          <a:p>
            <a:r>
              <a:rPr lang="en-US" dirty="0"/>
              <a:t>Child process has a new context</a:t>
            </a:r>
          </a:p>
          <a:p>
            <a:pPr lvl="1"/>
            <a:r>
              <a:rPr lang="en-US" dirty="0"/>
              <a:t>new PCB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C208F-A792-EE4F-90A9-6AD02E9DFF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83E8-2CF3-934C-8083-4BE6F2FDB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2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C0 enter?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583782" y="6173455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893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583782" y="6173455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213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583782" y="6173455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16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774626" y="6825707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527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CC37-61F1-4FC2-8120-ABB07380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F479-205A-4DC5-A84F-EFCD36689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C6674-E304-455E-BC0E-4EC7AF643F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4FE66-943F-4075-A9B1-598905390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17"/>
          <a:stretch/>
        </p:blipFill>
        <p:spPr>
          <a:xfrm>
            <a:off x="3173659" y="944419"/>
            <a:ext cx="3877770" cy="58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07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8B573D5-3CF5-46A1-8903-7AC06131DF64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810B3A-B5B8-4F58-A43B-F46990E885F6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2A7ACC4-1426-48E1-A836-8A9BBF7641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B4B6854-6D36-4EED-BB7C-BB1A042CE69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3336C3-76D7-4BA2-B2D3-C3E0A698F9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FE99F7-2539-4A71-8BE0-57897B099CF8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279892-51B6-4032-AB47-5D0659E9A920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860DC01-20B4-41BC-A197-32D464FA8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9AE961C-C064-4242-83BC-0E40D2EE23EE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88FA1A-83EE-4EBA-BE3B-60EF2ED02A0A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6AF133C-CDB3-46DA-BC07-5C0C743F24C1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0310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7841720" y="6120370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8481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7841720" y="6120370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8578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7841720" y="6120370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F45472-F105-47B1-8F18-12CDF71A3116}"/>
              </a:ext>
            </a:extLst>
          </p:cNvPr>
          <p:cNvGrpSpPr/>
          <p:nvPr/>
        </p:nvGrpSpPr>
        <p:grpSpPr>
          <a:xfrm>
            <a:off x="8604560" y="6077170"/>
            <a:ext cx="1194840" cy="727920"/>
            <a:chOff x="8604560" y="6077170"/>
            <a:chExt cx="119484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DAE8D6-3127-45BC-A8E6-12AE36FA4203}"/>
                    </a:ext>
                  </a:extLst>
                </p14:cNvPr>
                <p14:cNvContentPartPr/>
                <p14:nvPr/>
              </p14:nvContentPartPr>
              <p14:xfrm>
                <a:off x="8604560" y="6418090"/>
                <a:ext cx="353520" cy="25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DAE8D6-3127-45BC-A8E6-12AE36FA42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86560" y="6400090"/>
                  <a:ext cx="389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6C2C60-C5EC-4C43-8F22-8D300F2295DA}"/>
                    </a:ext>
                  </a:extLst>
                </p14:cNvPr>
                <p14:cNvContentPartPr/>
                <p14:nvPr/>
              </p14:nvContentPartPr>
              <p14:xfrm>
                <a:off x="9133040" y="6107050"/>
                <a:ext cx="554400" cy="69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6C2C60-C5EC-4C43-8F22-8D300F2295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15400" y="6089410"/>
                  <a:ext cx="59004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1AC97D-349A-4EAA-AB28-C297C7EE0B0E}"/>
                    </a:ext>
                  </a:extLst>
                </p14:cNvPr>
                <p14:cNvContentPartPr/>
                <p14:nvPr/>
              </p14:nvContentPartPr>
              <p14:xfrm>
                <a:off x="9211160" y="6077170"/>
                <a:ext cx="588240" cy="718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1AC97D-349A-4EAA-AB28-C297C7EE0B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93160" y="6059530"/>
                  <a:ext cx="6238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AA28CB-2777-4C41-9A7C-218D9E5A7375}"/>
                    </a:ext>
                  </a:extLst>
                </p14:cNvPr>
                <p14:cNvContentPartPr/>
                <p14:nvPr/>
              </p14:nvContentPartPr>
              <p14:xfrm>
                <a:off x="9347240" y="6317290"/>
                <a:ext cx="138600" cy="22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AA28CB-2777-4C41-9A7C-218D9E5A73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29240" y="6299650"/>
                  <a:ext cx="1742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35EB7E-C573-4B6A-9BE0-F3F2F94CAF17}"/>
                    </a:ext>
                  </a:extLst>
                </p14:cNvPr>
                <p14:cNvContentPartPr/>
                <p14:nvPr/>
              </p14:nvContentPartPr>
              <p14:xfrm>
                <a:off x="9563960" y="6485770"/>
                <a:ext cx="29160" cy="21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35EB7E-C573-4B6A-9BE0-F3F2F94CAF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46320" y="6468130"/>
                  <a:ext cx="64800" cy="24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1481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76EB-0D8A-984E-BF9C-7A22C2C7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A925-D340-024F-A2A1-CC98AE4E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Memory of parent process copied to child process</a:t>
            </a:r>
          </a:p>
          <a:p>
            <a:pPr lvl="1"/>
            <a:r>
              <a:rPr lang="en-US" dirty="0"/>
              <a:t>Too much copying</a:t>
            </a:r>
          </a:p>
          <a:p>
            <a:pPr lvl="1"/>
            <a:r>
              <a:rPr lang="en-US" dirty="0"/>
              <a:t>Even not necessary sometimes</a:t>
            </a:r>
          </a:p>
          <a:p>
            <a:pPr lvl="2"/>
            <a:r>
              <a:rPr lang="en-US" dirty="0"/>
              <a:t>e.g., fork() followed by exec() to run a different program</a:t>
            </a:r>
          </a:p>
          <a:p>
            <a:pPr lvl="1"/>
            <a:r>
              <a:rPr lang="en-US" dirty="0"/>
              <a:t>Optimization trick:</a:t>
            </a:r>
          </a:p>
          <a:p>
            <a:pPr lvl="2"/>
            <a:r>
              <a:rPr lang="en-US" b="1" dirty="0"/>
              <a:t>copy-on-write</a:t>
            </a:r>
          </a:p>
          <a:p>
            <a:pPr lvl="2"/>
            <a:r>
              <a:rPr lang="en-US" dirty="0"/>
              <a:t>copy when any of the two processes writes into its memory</a:t>
            </a:r>
          </a:p>
          <a:p>
            <a:pPr lvl="2"/>
            <a:r>
              <a:rPr lang="en-US" dirty="0"/>
              <a:t>copy the affected memory “part” only</a:t>
            </a:r>
          </a:p>
          <a:p>
            <a:pPr lvl="2"/>
            <a:r>
              <a:rPr lang="en-US" dirty="0"/>
              <a:t>How would the OS know when a process writes to its memory?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C208F-A792-EE4F-90A9-6AD02E9DFF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83E8-2CF3-934C-8083-4BE6F2FDB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4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7841720" y="6120370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8035FF-75E6-480E-A82A-51D511963A8D}"/>
              </a:ext>
            </a:extLst>
          </p:cNvPr>
          <p:cNvGrpSpPr/>
          <p:nvPr/>
        </p:nvGrpSpPr>
        <p:grpSpPr>
          <a:xfrm>
            <a:off x="8677280" y="6140530"/>
            <a:ext cx="1036440" cy="605520"/>
            <a:chOff x="8677280" y="6140530"/>
            <a:chExt cx="103644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AE02D9-8076-4B8B-9D66-3CA12823467D}"/>
                    </a:ext>
                  </a:extLst>
                </p14:cNvPr>
                <p14:cNvContentPartPr/>
                <p14:nvPr/>
              </p14:nvContentPartPr>
              <p14:xfrm>
                <a:off x="8677280" y="6411970"/>
                <a:ext cx="345240" cy="230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AE02D9-8076-4B8B-9D66-3CA1282346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59640" y="6393970"/>
                  <a:ext cx="380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407D28-1CC0-4E56-AE16-7B1AF54F2723}"/>
                    </a:ext>
                  </a:extLst>
                </p14:cNvPr>
                <p14:cNvContentPartPr/>
                <p14:nvPr/>
              </p14:nvContentPartPr>
              <p14:xfrm>
                <a:off x="9048080" y="6160330"/>
                <a:ext cx="541080" cy="56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407D28-1CC0-4E56-AE16-7B1AF54F27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0440" y="6142690"/>
                  <a:ext cx="5767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653787-D3DF-4B37-B0B2-F48F82DE4EA9}"/>
                    </a:ext>
                  </a:extLst>
                </p14:cNvPr>
                <p14:cNvContentPartPr/>
                <p14:nvPr/>
              </p14:nvContentPartPr>
              <p14:xfrm>
                <a:off x="9169400" y="6140530"/>
                <a:ext cx="544320" cy="605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653787-D3DF-4B37-B0B2-F48F82DE4E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51760" y="6122530"/>
                  <a:ext cx="57996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C5D8791-4EB4-4E6E-850E-8B35B86681A5}"/>
                    </a:ext>
                  </a:extLst>
                </p14:cNvPr>
                <p14:cNvContentPartPr/>
                <p14:nvPr/>
              </p14:nvContentPartPr>
              <p14:xfrm>
                <a:off x="9246080" y="6326290"/>
                <a:ext cx="106560" cy="188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C5D8791-4EB4-4E6E-850E-8B35B86681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28440" y="6308290"/>
                  <a:ext cx="142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EB7F2E-1A02-4ADE-BC5C-D7D7412B03E4}"/>
                    </a:ext>
                  </a:extLst>
                </p14:cNvPr>
                <p14:cNvContentPartPr/>
                <p14:nvPr/>
              </p14:nvContentPartPr>
              <p14:xfrm>
                <a:off x="9460280" y="6455170"/>
                <a:ext cx="28440" cy="212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EB7F2E-1A02-4ADE-BC5C-D7D7412B03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42640" y="6437170"/>
                  <a:ext cx="64080" cy="24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69705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3554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199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7233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075240" y="2557090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9512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075240" y="2557090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4033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278996" y="3382593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1329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278996" y="3382593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17819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C0 enter?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1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278996" y="3382593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051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69AF-6569-4512-986F-E784F07B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EEDDA-87CA-4C22-AA4E-82F071E2C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0C662-DC70-47C2-AC2A-9C1C793BEB8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52D2-BB6F-4762-A6E0-F33C2E590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73E7E-40F0-8FC4-710B-EED86F4A2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63690" b="54321"/>
          <a:stretch/>
        </p:blipFill>
        <p:spPr>
          <a:xfrm>
            <a:off x="462831" y="1320416"/>
            <a:ext cx="3215872" cy="2697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A57F5-A275-2588-83F4-C23552C55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9" r="19442"/>
          <a:stretch/>
        </p:blipFill>
        <p:spPr>
          <a:xfrm>
            <a:off x="4303528" y="776288"/>
            <a:ext cx="3904812" cy="5905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8D53B2-F811-C1CC-DE1F-F4F91D3F8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9" r="51128" b="53116"/>
          <a:stretch/>
        </p:blipFill>
        <p:spPr>
          <a:xfrm>
            <a:off x="4316193" y="776288"/>
            <a:ext cx="1098447" cy="2768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E8390-70A0-BEC4-97AE-71A6FD3AF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64972" b="34065"/>
          <a:stretch/>
        </p:blipFill>
        <p:spPr>
          <a:xfrm>
            <a:off x="462830" y="1234238"/>
            <a:ext cx="3102244" cy="3893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5B7BC-37EC-05FC-E757-8641B8EDB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9" r="-547"/>
          <a:stretch/>
        </p:blipFill>
        <p:spPr>
          <a:xfrm>
            <a:off x="4357920" y="877791"/>
            <a:ext cx="5675080" cy="5905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88998C-8BA1-2B31-2CD3-7AE5C079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64972" b="3490"/>
          <a:stretch/>
        </p:blipFill>
        <p:spPr>
          <a:xfrm>
            <a:off x="462830" y="1271935"/>
            <a:ext cx="3102244" cy="569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4ECC-A963-45D4-A10E-8ED34DA7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fork()’s of fork()’s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0A427-7FF9-44C0-89AC-CDA907FC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EF069-42A6-4C7D-A34F-6A405A2E2F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B3408-586A-4307-9797-81AEC12B0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5B2AD-A872-4FA9-A92F-14E4C405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59" y="1192033"/>
            <a:ext cx="8416570" cy="56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62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  <a:txDef>
      <a:spPr>
        <a:solidFill>
          <a:srgbClr val="FFFFD3"/>
        </a:solidFill>
        <a:ln>
          <a:solidFill>
            <a:schemeClr val="tx1"/>
          </a:solidFill>
        </a:ln>
      </a:spPr>
      <a:bodyPr wrap="square" rtlCol="0">
        <a:spAutoFit/>
      </a:bodyPr>
      <a:lstStyle>
        <a:defPPr algn="ctr">
          <a:lnSpc>
            <a:spcPct val="150000"/>
          </a:lnSpc>
          <a:defRPr sz="3200" b="1" u="sng" dirty="0" smtClean="0">
            <a:solidFill>
              <a:schemeClr val="accent6">
                <a:lumMod val="75000"/>
              </a:schemeClr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1683</Words>
  <Application>Microsoft Office PowerPoint</Application>
  <PresentationFormat>Custom</PresentationFormat>
  <Paragraphs>448</Paragraphs>
  <Slides>78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Courier New</vt:lpstr>
      <vt:lpstr>Helvetica</vt:lpstr>
      <vt:lpstr>Monotype Sorts</vt:lpstr>
      <vt:lpstr>Times New Roman</vt:lpstr>
      <vt:lpstr>Office Theme</vt:lpstr>
      <vt:lpstr>1_Office Theme</vt:lpstr>
      <vt:lpstr>2_Office Theme</vt:lpstr>
      <vt:lpstr>Introduction to Operating Systems CS 1550</vt:lpstr>
      <vt:lpstr>Announcements</vt:lpstr>
      <vt:lpstr>Previous Lecture …</vt:lpstr>
      <vt:lpstr>Question</vt:lpstr>
      <vt:lpstr>Process Lifecycle (AKA Process States)</vt:lpstr>
      <vt:lpstr>Process Creation</vt:lpstr>
      <vt:lpstr>Process Creation</vt:lpstr>
      <vt:lpstr>fork() tracing</vt:lpstr>
      <vt:lpstr>fork()’s of fork()’s</vt:lpstr>
      <vt:lpstr>Process vs. Thread</vt:lpstr>
      <vt:lpstr>fork() example</vt:lpstr>
      <vt:lpstr>Process Termination</vt:lpstr>
      <vt:lpstr>Orphan vs. Zombie Processes</vt:lpstr>
      <vt:lpstr>Benefits of Orphan Processes</vt:lpstr>
      <vt:lpstr>Thread Synchronization</vt:lpstr>
      <vt:lpstr>Process vs. Thread</vt:lpstr>
      <vt:lpstr>Bounded Buffer Problem</vt:lpstr>
      <vt:lpstr>Produces Consumers Problem</vt:lpstr>
      <vt:lpstr>Producers Consumers Problem is everywhere!</vt:lpstr>
      <vt:lpstr>Producers Consumers Problem is everywhere!</vt:lpstr>
      <vt:lpstr>Solving Producers Consumers using Semaphores</vt:lpstr>
      <vt:lpstr>How to trace the solution?</vt:lpstr>
      <vt:lpstr>Producer arrives</vt:lpstr>
      <vt:lpstr>Producer enters</vt:lpstr>
      <vt:lpstr>Producer leaves</vt:lpstr>
      <vt:lpstr>Consumer arrives</vt:lpstr>
      <vt:lpstr>Consumer enters</vt:lpstr>
      <vt:lpstr>Consumer leaves</vt:lpstr>
      <vt:lpstr>Tracing</vt:lpstr>
      <vt:lpstr>System State</vt:lpstr>
      <vt:lpstr>Example 1</vt:lpstr>
      <vt:lpstr>Initial state</vt:lpstr>
      <vt:lpstr>P0 arrives</vt:lpstr>
      <vt:lpstr>P0 enters</vt:lpstr>
      <vt:lpstr>P1 arrives</vt:lpstr>
      <vt:lpstr>P2 arrives</vt:lpstr>
      <vt:lpstr>C0 arrives</vt:lpstr>
      <vt:lpstr>P0 leaves</vt:lpstr>
      <vt:lpstr>P0 leaves</vt:lpstr>
      <vt:lpstr>P0 leaves</vt:lpstr>
      <vt:lpstr>P0 leaves</vt:lpstr>
      <vt:lpstr>C0 enters</vt:lpstr>
      <vt:lpstr>C0 enters</vt:lpstr>
      <vt:lpstr>C0 enters</vt:lpstr>
      <vt:lpstr>Can C0 enter?</vt:lpstr>
      <vt:lpstr>Example 2</vt:lpstr>
      <vt:lpstr>Initial state</vt:lpstr>
      <vt:lpstr>C0 arrives</vt:lpstr>
      <vt:lpstr>C0 arrives</vt:lpstr>
      <vt:lpstr>P0 arrives</vt:lpstr>
      <vt:lpstr>P0 arrives</vt:lpstr>
      <vt:lpstr>P0 arrives</vt:lpstr>
      <vt:lpstr>P0 enters</vt:lpstr>
      <vt:lpstr>P0 enters</vt:lpstr>
      <vt:lpstr>P0 leaves</vt:lpstr>
      <vt:lpstr>P0 leaves</vt:lpstr>
      <vt:lpstr>P0 leaves</vt:lpstr>
      <vt:lpstr>C0 enters</vt:lpstr>
      <vt:lpstr>C0 enters</vt:lpstr>
      <vt:lpstr>Can C0 enter?</vt:lpstr>
      <vt:lpstr>C0 enters</vt:lpstr>
      <vt:lpstr>C0 leaves</vt:lpstr>
      <vt:lpstr>C0 leaves</vt:lpstr>
      <vt:lpstr>Example 3</vt:lpstr>
      <vt:lpstr>Initial state</vt:lpstr>
      <vt:lpstr>C0 arrives</vt:lpstr>
      <vt:lpstr>C0 arrives</vt:lpstr>
      <vt:lpstr>C1 arrives</vt:lpstr>
      <vt:lpstr>C1 arrives</vt:lpstr>
      <vt:lpstr>C2 arrives</vt:lpstr>
      <vt:lpstr>C2 arrives</vt:lpstr>
      <vt:lpstr>P0 arrives</vt:lpstr>
      <vt:lpstr>P0 arrives</vt:lpstr>
      <vt:lpstr>P0 arrives</vt:lpstr>
      <vt:lpstr>P0 enters</vt:lpstr>
      <vt:lpstr>P0 enters</vt:lpstr>
      <vt:lpstr>C0 enters</vt:lpstr>
      <vt:lpstr>Can C0 enter?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10</cp:revision>
  <dcterms:modified xsi:type="dcterms:W3CDTF">2023-01-26T17:28:02Z</dcterms:modified>
</cp:coreProperties>
</file>